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4" r:id="rId3"/>
    <p:sldId id="275" r:id="rId5"/>
    <p:sldId id="258" r:id="rId6"/>
    <p:sldId id="285" r:id="rId7"/>
    <p:sldId id="280" r:id="rId8"/>
    <p:sldId id="260" r:id="rId9"/>
    <p:sldId id="292" r:id="rId10"/>
    <p:sldId id="272" r:id="rId11"/>
    <p:sldId id="298" r:id="rId12"/>
    <p:sldId id="276" r:id="rId13"/>
    <p:sldId id="271" r:id="rId14"/>
    <p:sldId id="302" r:id="rId15"/>
    <p:sldId id="299" r:id="rId16"/>
    <p:sldId id="259" r:id="rId17"/>
    <p:sldId id="267" r:id="rId18"/>
    <p:sldId id="266" r:id="rId19"/>
    <p:sldId id="263" r:id="rId20"/>
    <p:sldId id="297" r:id="rId21"/>
    <p:sldId id="301" r:id="rId22"/>
    <p:sldId id="270" r:id="rId23"/>
    <p:sldId id="290" r:id="rId24"/>
    <p:sldId id="277" r:id="rId25"/>
    <p:sldId id="269" r:id="rId26"/>
    <p:sldId id="282" r:id="rId27"/>
    <p:sldId id="291" r:id="rId28"/>
    <p:sldId id="278" r:id="rId29"/>
    <p:sldId id="279" r:id="rId30"/>
    <p:sldId id="293" r:id="rId31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4F4E"/>
    <a:srgbClr val="990033"/>
    <a:srgbClr val="2A6F82"/>
    <a:srgbClr val="A80058"/>
    <a:srgbClr val="EFCACC"/>
    <a:srgbClr val="33869D"/>
    <a:srgbClr val="2DB8B5"/>
    <a:srgbClr val="E25680"/>
    <a:srgbClr val="F4B183"/>
    <a:srgbClr val="50D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30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3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EF82E-9E21-4BCC-8D49-E16B368526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DC89-2379-4328-AA2B-4367EF662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3A678-9D41-4528-9BCB-066E9369C8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536E7-C41D-48E7-B0B4-0A00D125B1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300">
        <p14:pan dir="u"/>
      </p:transition>
    </mc:Choice>
    <mc:Fallback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image16.wdp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27.jpeg"/><Relationship Id="rId1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9" Type="http://schemas.microsoft.com/office/2007/relationships/hdphoto" Target="../media/image16.wdp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image3.wdp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microsoft.com/office/2007/relationships/hdphoto" Target="../media/image53.wdp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9" Type="http://schemas.microsoft.com/office/2007/relationships/hdphoto" Target="../media/image16.wdp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2.png"/><Relationship Id="rId5" Type="http://schemas.openxmlformats.org/officeDocument/2006/relationships/image" Target="../media/image57.png"/><Relationship Id="rId4" Type="http://schemas.openxmlformats.org/officeDocument/2006/relationships/image" Target="../media/image5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25.jpeg"/><Relationship Id="rId4" Type="http://schemas.microsoft.com/office/2007/relationships/hdphoto" Target="../media/image63.wdp"/><Relationship Id="rId3" Type="http://schemas.openxmlformats.org/officeDocument/2006/relationships/image" Target="../media/image62.jpeg"/><Relationship Id="rId2" Type="http://schemas.microsoft.com/office/2007/relationships/hdphoto" Target="../media/image61.wdp"/><Relationship Id="rId1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9" Type="http://schemas.microsoft.com/office/2007/relationships/hdphoto" Target="../media/image16.wdp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2.png"/><Relationship Id="rId5" Type="http://schemas.openxmlformats.org/officeDocument/2006/relationships/image" Target="../media/image57.png"/><Relationship Id="rId4" Type="http://schemas.openxmlformats.org/officeDocument/2006/relationships/image" Target="../media/image5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image16.wdp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image3.wdp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image33.wdp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microsoft.com/office/2007/relationships/hdphoto" Target="../media/image30.wdp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312598" y="4046913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3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634495" y="2907209"/>
            <a:ext cx="407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spc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变色龙</a:t>
            </a:r>
            <a:r>
              <a:rPr kumimoji="0" lang="zh-CN" altLang="en-US" sz="1100" b="0" i="0" u="none" strike="noStrike" kern="1200" cap="none" spc="20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设计 </a:t>
            </a:r>
            <a:r>
              <a:rPr kumimoji="0" lang="zh-CN" altLang="en-US" sz="1100" b="0" i="0" u="none" strike="noStrike" kern="1200" cap="none" spc="20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独家出品</a:t>
            </a:r>
            <a:endParaRPr kumimoji="0" lang="zh-CN" altLang="en-US" sz="1100" b="0" i="0" u="none" strike="noStrike" kern="1200" cap="none" spc="20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304911" y="399793"/>
            <a:ext cx="69817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600" dirty="0">
                <a:solidFill>
                  <a:srgbClr val="33869D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9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srgbClr val="33869D"/>
              </a:solidFill>
              <a:effectLst/>
              <a:uLnTx/>
              <a:uFillTx/>
              <a:latin typeface="方正宋黑简体" panose="02010601030101010101" pitchFamily="2" charset="-122"/>
              <a:ea typeface="方正宋黑简体" panose="02010601030101010101" pitchFamily="2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28261" y="1145182"/>
            <a:ext cx="698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BF4F4E"/>
                </a:solidFill>
                <a:effectLst/>
                <a:uLnTx/>
                <a:uFillTx/>
                <a:latin typeface="方正宋黑简体" panose="02010601030101010101" pitchFamily="2" charset="-122"/>
                <a:ea typeface="方正宋黑简体" panose="02010601030101010101" pitchFamily="2" charset="-122"/>
                <a:cs typeface="+mn-cs"/>
              </a:rPr>
              <a:t>1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BF4F4E"/>
              </a:solidFill>
              <a:effectLst/>
              <a:uLnTx/>
              <a:uFillTx/>
              <a:latin typeface="方正宋黑简体" panose="02010601030101010101" pitchFamily="2" charset="-122"/>
              <a:ea typeface="方正宋黑简体" panose="02010601030101010101" pitchFamily="2" charset="-122"/>
              <a:cs typeface="+mn-cs"/>
            </a:endParaRPr>
          </a:p>
        </p:txBody>
      </p:sp>
      <p:sp>
        <p:nvSpPr>
          <p:cNvPr id="43" name="TextBox 31"/>
          <p:cNvSpPr txBox="1"/>
          <p:nvPr/>
        </p:nvSpPr>
        <p:spPr>
          <a:xfrm>
            <a:off x="4823884" y="2399378"/>
            <a:ext cx="215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DESIGN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45" name="TextBox 31"/>
          <p:cNvSpPr txBox="1"/>
          <p:nvPr/>
        </p:nvSpPr>
        <p:spPr>
          <a:xfrm>
            <a:off x="2745959" y="2231980"/>
            <a:ext cx="2225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CHINA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864613" y="1075424"/>
            <a:ext cx="6328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800" b="0" i="0" u="none" strike="noStrike" kern="1200" cap="none" spc="0" normalizeH="0" baseline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方正宋黑简体" panose="02010601030101010101" pitchFamily="2" charset="-122"/>
                <a:ea typeface="方正宋黑简体" panose="02010601030101010101" pitchFamily="2" charset="-122"/>
                <a:cs typeface="+mn-cs"/>
              </a:rPr>
              <a:t>2</a:t>
            </a:r>
            <a:endParaRPr kumimoji="0" lang="zh-CN" altLang="en-US" sz="9800" b="0" i="0" u="none" strike="noStrike" kern="1200" cap="none" spc="0" normalizeH="0" baseline="0" noProof="0" dirty="0">
              <a:ln>
                <a:noFill/>
              </a:ln>
              <a:solidFill>
                <a:srgbClr val="33869D"/>
              </a:solidFill>
              <a:effectLst/>
              <a:uLnTx/>
              <a:uFillTx/>
              <a:latin typeface="方正宋黑简体" panose="02010601030101010101" pitchFamily="2" charset="-122"/>
              <a:ea typeface="方正宋黑简体" panose="02010601030101010101" pitchFamily="2" charset="-122"/>
              <a:cs typeface="+mn-cs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60" y="-22683"/>
            <a:ext cx="1585107" cy="204522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459098" y="2558917"/>
            <a:ext cx="1314451" cy="317500"/>
            <a:chOff x="6392627" y="2422651"/>
            <a:chExt cx="1314451" cy="317500"/>
          </a:xfrm>
        </p:grpSpPr>
        <p:sp>
          <p:nvSpPr>
            <p:cNvPr id="26" name="Freeform 5"/>
            <p:cNvSpPr/>
            <p:nvPr/>
          </p:nvSpPr>
          <p:spPr bwMode="auto">
            <a:xfrm>
              <a:off x="6392627" y="2422651"/>
              <a:ext cx="381000" cy="158750"/>
            </a:xfrm>
            <a:custGeom>
              <a:avLst/>
              <a:gdLst>
                <a:gd name="T0" fmla="*/ 0 w 1051"/>
                <a:gd name="T1" fmla="*/ 0 h 423"/>
                <a:gd name="T2" fmla="*/ 839 w 1051"/>
                <a:gd name="T3" fmla="*/ 0 h 423"/>
                <a:gd name="T4" fmla="*/ 1051 w 1051"/>
                <a:gd name="T5" fmla="*/ 211 h 423"/>
                <a:gd name="T6" fmla="*/ 839 w 1051"/>
                <a:gd name="T7" fmla="*/ 423 h 423"/>
                <a:gd name="T8" fmla="*/ 342 w 1051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1" h="423">
                  <a:moveTo>
                    <a:pt x="0" y="0"/>
                  </a:moveTo>
                  <a:lnTo>
                    <a:pt x="839" y="0"/>
                  </a:lnTo>
                  <a:cubicBezTo>
                    <a:pt x="955" y="0"/>
                    <a:pt x="1051" y="95"/>
                    <a:pt x="1051" y="211"/>
                  </a:cubicBezTo>
                  <a:cubicBezTo>
                    <a:pt x="1051" y="328"/>
                    <a:pt x="955" y="423"/>
                    <a:pt x="839" y="423"/>
                  </a:cubicBezTo>
                  <a:lnTo>
                    <a:pt x="342" y="423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6"/>
            <p:cNvSpPr/>
            <p:nvPr/>
          </p:nvSpPr>
          <p:spPr bwMode="auto">
            <a:xfrm>
              <a:off x="6662502" y="2422651"/>
              <a:ext cx="76200" cy="158750"/>
            </a:xfrm>
            <a:custGeom>
              <a:avLst/>
              <a:gdLst>
                <a:gd name="T0" fmla="*/ 0 w 212"/>
                <a:gd name="T1" fmla="*/ 0 h 423"/>
                <a:gd name="T2" fmla="*/ 212 w 212"/>
                <a:gd name="T3" fmla="*/ 211 h 423"/>
                <a:gd name="T4" fmla="*/ 0 w 212"/>
                <a:gd name="T5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" h="423">
                  <a:moveTo>
                    <a:pt x="0" y="0"/>
                  </a:moveTo>
                  <a:cubicBezTo>
                    <a:pt x="116" y="0"/>
                    <a:pt x="212" y="95"/>
                    <a:pt x="212" y="211"/>
                  </a:cubicBezTo>
                  <a:cubicBezTo>
                    <a:pt x="212" y="328"/>
                    <a:pt x="116" y="423"/>
                    <a:pt x="0" y="423"/>
                  </a:cubicBez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7"/>
            <p:cNvSpPr/>
            <p:nvPr/>
          </p:nvSpPr>
          <p:spPr bwMode="auto">
            <a:xfrm>
              <a:off x="6425965" y="2581401"/>
              <a:ext cx="1281113" cy="158750"/>
            </a:xfrm>
            <a:custGeom>
              <a:avLst/>
              <a:gdLst>
                <a:gd name="T0" fmla="*/ 3537 w 3537"/>
                <a:gd name="T1" fmla="*/ 424 h 424"/>
                <a:gd name="T2" fmla="*/ 212 w 3537"/>
                <a:gd name="T3" fmla="*/ 424 h 424"/>
                <a:gd name="T4" fmla="*/ 0 w 3537"/>
                <a:gd name="T5" fmla="*/ 212 h 424"/>
                <a:gd name="T6" fmla="*/ 212 w 3537"/>
                <a:gd name="T7" fmla="*/ 0 h 424"/>
                <a:gd name="T8" fmla="*/ 664 w 3537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7" h="424">
                  <a:moveTo>
                    <a:pt x="3537" y="424"/>
                  </a:moveTo>
                  <a:lnTo>
                    <a:pt x="212" y="424"/>
                  </a:lnTo>
                  <a:cubicBezTo>
                    <a:pt x="95" y="424"/>
                    <a:pt x="0" y="329"/>
                    <a:pt x="0" y="212"/>
                  </a:cubicBezTo>
                  <a:cubicBezTo>
                    <a:pt x="0" y="96"/>
                    <a:pt x="95" y="0"/>
                    <a:pt x="212" y="0"/>
                  </a:cubicBezTo>
                  <a:lnTo>
                    <a:pt x="664" y="0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70752" y="2690953"/>
            <a:ext cx="1427754" cy="467332"/>
            <a:chOff x="1374961" y="2838473"/>
            <a:chExt cx="1427754" cy="467332"/>
          </a:xfrm>
        </p:grpSpPr>
        <p:sp>
          <p:nvSpPr>
            <p:cNvPr id="50" name="Freeform 5"/>
            <p:cNvSpPr/>
            <p:nvPr/>
          </p:nvSpPr>
          <p:spPr bwMode="auto">
            <a:xfrm>
              <a:off x="1374961" y="2838473"/>
              <a:ext cx="381000" cy="158750"/>
            </a:xfrm>
            <a:custGeom>
              <a:avLst/>
              <a:gdLst>
                <a:gd name="T0" fmla="*/ 0 w 1051"/>
                <a:gd name="T1" fmla="*/ 0 h 423"/>
                <a:gd name="T2" fmla="*/ 839 w 1051"/>
                <a:gd name="T3" fmla="*/ 0 h 423"/>
                <a:gd name="T4" fmla="*/ 1051 w 1051"/>
                <a:gd name="T5" fmla="*/ 211 h 423"/>
                <a:gd name="T6" fmla="*/ 839 w 1051"/>
                <a:gd name="T7" fmla="*/ 423 h 423"/>
                <a:gd name="T8" fmla="*/ 342 w 1051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1" h="423">
                  <a:moveTo>
                    <a:pt x="0" y="0"/>
                  </a:moveTo>
                  <a:lnTo>
                    <a:pt x="839" y="0"/>
                  </a:lnTo>
                  <a:cubicBezTo>
                    <a:pt x="955" y="0"/>
                    <a:pt x="1051" y="95"/>
                    <a:pt x="1051" y="211"/>
                  </a:cubicBezTo>
                  <a:cubicBezTo>
                    <a:pt x="1051" y="328"/>
                    <a:pt x="955" y="423"/>
                    <a:pt x="839" y="423"/>
                  </a:cubicBezTo>
                  <a:lnTo>
                    <a:pt x="342" y="423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"/>
            <p:cNvSpPr/>
            <p:nvPr/>
          </p:nvSpPr>
          <p:spPr bwMode="auto">
            <a:xfrm>
              <a:off x="1644836" y="2838473"/>
              <a:ext cx="76200" cy="158750"/>
            </a:xfrm>
            <a:custGeom>
              <a:avLst/>
              <a:gdLst>
                <a:gd name="T0" fmla="*/ 0 w 212"/>
                <a:gd name="T1" fmla="*/ 0 h 423"/>
                <a:gd name="T2" fmla="*/ 212 w 212"/>
                <a:gd name="T3" fmla="*/ 211 h 423"/>
                <a:gd name="T4" fmla="*/ 0 w 212"/>
                <a:gd name="T5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" h="423">
                  <a:moveTo>
                    <a:pt x="0" y="0"/>
                  </a:moveTo>
                  <a:cubicBezTo>
                    <a:pt x="116" y="0"/>
                    <a:pt x="212" y="95"/>
                    <a:pt x="212" y="211"/>
                  </a:cubicBezTo>
                  <a:cubicBezTo>
                    <a:pt x="212" y="328"/>
                    <a:pt x="116" y="423"/>
                    <a:pt x="0" y="423"/>
                  </a:cubicBez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7"/>
            <p:cNvSpPr/>
            <p:nvPr/>
          </p:nvSpPr>
          <p:spPr bwMode="auto">
            <a:xfrm>
              <a:off x="1408299" y="2997223"/>
              <a:ext cx="1281113" cy="158750"/>
            </a:xfrm>
            <a:custGeom>
              <a:avLst/>
              <a:gdLst>
                <a:gd name="T0" fmla="*/ 3537 w 3537"/>
                <a:gd name="T1" fmla="*/ 424 h 424"/>
                <a:gd name="T2" fmla="*/ 212 w 3537"/>
                <a:gd name="T3" fmla="*/ 424 h 424"/>
                <a:gd name="T4" fmla="*/ 0 w 3537"/>
                <a:gd name="T5" fmla="*/ 212 h 424"/>
                <a:gd name="T6" fmla="*/ 212 w 3537"/>
                <a:gd name="T7" fmla="*/ 0 h 424"/>
                <a:gd name="T8" fmla="*/ 664 w 3537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7" h="424">
                  <a:moveTo>
                    <a:pt x="3537" y="424"/>
                  </a:moveTo>
                  <a:lnTo>
                    <a:pt x="212" y="424"/>
                  </a:lnTo>
                  <a:cubicBezTo>
                    <a:pt x="95" y="424"/>
                    <a:pt x="0" y="329"/>
                    <a:pt x="0" y="212"/>
                  </a:cubicBezTo>
                  <a:cubicBezTo>
                    <a:pt x="0" y="96"/>
                    <a:pt x="95" y="0"/>
                    <a:pt x="212" y="0"/>
                  </a:cubicBezTo>
                  <a:lnTo>
                    <a:pt x="664" y="0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3" name="Freeform 10"/>
            <p:cNvSpPr/>
            <p:nvPr/>
          </p:nvSpPr>
          <p:spPr bwMode="auto">
            <a:xfrm>
              <a:off x="2440765" y="3154992"/>
              <a:ext cx="361950" cy="150813"/>
            </a:xfrm>
            <a:custGeom>
              <a:avLst/>
              <a:gdLst>
                <a:gd name="T0" fmla="*/ 0 w 1001"/>
                <a:gd name="T1" fmla="*/ 404 h 404"/>
                <a:gd name="T2" fmla="*/ 799 w 1001"/>
                <a:gd name="T3" fmla="*/ 404 h 404"/>
                <a:gd name="T4" fmla="*/ 1001 w 1001"/>
                <a:gd name="T5" fmla="*/ 202 h 404"/>
                <a:gd name="T6" fmla="*/ 799 w 1001"/>
                <a:gd name="T7" fmla="*/ 0 h 404"/>
                <a:gd name="T8" fmla="*/ 576 w 1001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1" h="404">
                  <a:moveTo>
                    <a:pt x="0" y="404"/>
                  </a:moveTo>
                  <a:lnTo>
                    <a:pt x="799" y="404"/>
                  </a:lnTo>
                  <a:cubicBezTo>
                    <a:pt x="910" y="404"/>
                    <a:pt x="1001" y="313"/>
                    <a:pt x="1001" y="202"/>
                  </a:cubicBezTo>
                  <a:cubicBezTo>
                    <a:pt x="1001" y="91"/>
                    <a:pt x="910" y="0"/>
                    <a:pt x="799" y="0"/>
                  </a:cubicBezTo>
                  <a:lnTo>
                    <a:pt x="576" y="0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62" b="7332"/>
          <a:stretch>
            <a:fillRect/>
          </a:stretch>
        </p:blipFill>
        <p:spPr>
          <a:xfrm flipH="1">
            <a:off x="1380153" y="3846358"/>
            <a:ext cx="6424444" cy="660198"/>
          </a:xfrm>
          <a:prstGeom prst="rect">
            <a:avLst/>
          </a:prstGeom>
          <a:effectLst>
            <a:reflection blurRad="6350" stA="52000" endA="300" endPos="11000" dir="5400000" sy="-100000" algn="bl" rotWithShape="0"/>
          </a:effectLst>
        </p:spPr>
      </p:pic>
      <p:grpSp>
        <p:nvGrpSpPr>
          <p:cNvPr id="84" name="组合 83"/>
          <p:cNvGrpSpPr/>
          <p:nvPr/>
        </p:nvGrpSpPr>
        <p:grpSpPr>
          <a:xfrm>
            <a:off x="3616079" y="1132268"/>
            <a:ext cx="1184226" cy="1184226"/>
            <a:chOff x="3660346" y="1256725"/>
            <a:chExt cx="1184226" cy="1184226"/>
          </a:xfrm>
        </p:grpSpPr>
        <p:sp>
          <p:nvSpPr>
            <p:cNvPr id="85" name="椭圆 84"/>
            <p:cNvSpPr/>
            <p:nvPr/>
          </p:nvSpPr>
          <p:spPr>
            <a:xfrm>
              <a:off x="3660346" y="1256725"/>
              <a:ext cx="1184226" cy="1184226"/>
            </a:xfrm>
            <a:prstGeom prst="ellipse">
              <a:avLst/>
            </a:prstGeom>
            <a:solidFill>
              <a:srgbClr val="2DB8B5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3835133" y="1452319"/>
              <a:ext cx="9993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黑简体" panose="02010601030101010101" pitchFamily="2" charset="-122"/>
                  <a:ea typeface="方正宋黑简体" panose="02010601030101010101" pitchFamily="2" charset="-122"/>
                  <a:cs typeface="+mn-cs"/>
                </a:rPr>
                <a:t>中国</a:t>
              </a:r>
              <a:endPara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黑简体" panose="02010601030101010101" pitchFamily="2" charset="-122"/>
                <a:ea typeface="方正宋黑简体" panose="02010601030101010101" pitchFamily="2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黑简体" panose="02010601030101010101" pitchFamily="2" charset="-122"/>
                  <a:ea typeface="方正宋黑简体" panose="02010601030101010101" pitchFamily="2" charset="-122"/>
                  <a:cs typeface="+mn-cs"/>
                </a:rPr>
                <a:t>印象</a:t>
              </a:r>
              <a:endPara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黑简体" panose="02010601030101010101" pitchFamily="2" charset="-122"/>
                <a:ea typeface="方正宋黑简体" panose="02010601030101010101" pitchFamily="2" charset="-122"/>
                <a:cs typeface="+mn-cs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48" y="-3480946"/>
            <a:ext cx="4239777" cy="4556769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7132992" y="2992479"/>
            <a:ext cx="759230" cy="183388"/>
            <a:chOff x="6392627" y="2422651"/>
            <a:chExt cx="1314451" cy="317500"/>
          </a:xfrm>
        </p:grpSpPr>
        <p:sp>
          <p:nvSpPr>
            <p:cNvPr id="42" name="Freeform 5"/>
            <p:cNvSpPr/>
            <p:nvPr/>
          </p:nvSpPr>
          <p:spPr bwMode="auto">
            <a:xfrm>
              <a:off x="6392627" y="2422651"/>
              <a:ext cx="381000" cy="158750"/>
            </a:xfrm>
            <a:custGeom>
              <a:avLst/>
              <a:gdLst>
                <a:gd name="T0" fmla="*/ 0 w 1051"/>
                <a:gd name="T1" fmla="*/ 0 h 423"/>
                <a:gd name="T2" fmla="*/ 839 w 1051"/>
                <a:gd name="T3" fmla="*/ 0 h 423"/>
                <a:gd name="T4" fmla="*/ 1051 w 1051"/>
                <a:gd name="T5" fmla="*/ 211 h 423"/>
                <a:gd name="T6" fmla="*/ 839 w 1051"/>
                <a:gd name="T7" fmla="*/ 423 h 423"/>
                <a:gd name="T8" fmla="*/ 342 w 1051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1" h="423">
                  <a:moveTo>
                    <a:pt x="0" y="0"/>
                  </a:moveTo>
                  <a:lnTo>
                    <a:pt x="839" y="0"/>
                  </a:lnTo>
                  <a:cubicBezTo>
                    <a:pt x="955" y="0"/>
                    <a:pt x="1051" y="95"/>
                    <a:pt x="1051" y="211"/>
                  </a:cubicBezTo>
                  <a:cubicBezTo>
                    <a:pt x="1051" y="328"/>
                    <a:pt x="955" y="423"/>
                    <a:pt x="839" y="423"/>
                  </a:cubicBezTo>
                  <a:lnTo>
                    <a:pt x="342" y="423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"/>
            <p:cNvSpPr/>
            <p:nvPr/>
          </p:nvSpPr>
          <p:spPr bwMode="auto">
            <a:xfrm>
              <a:off x="6662502" y="2422651"/>
              <a:ext cx="76200" cy="158750"/>
            </a:xfrm>
            <a:custGeom>
              <a:avLst/>
              <a:gdLst>
                <a:gd name="T0" fmla="*/ 0 w 212"/>
                <a:gd name="T1" fmla="*/ 0 h 423"/>
                <a:gd name="T2" fmla="*/ 212 w 212"/>
                <a:gd name="T3" fmla="*/ 211 h 423"/>
                <a:gd name="T4" fmla="*/ 0 w 212"/>
                <a:gd name="T5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" h="423">
                  <a:moveTo>
                    <a:pt x="0" y="0"/>
                  </a:moveTo>
                  <a:cubicBezTo>
                    <a:pt x="116" y="0"/>
                    <a:pt x="212" y="95"/>
                    <a:pt x="212" y="211"/>
                  </a:cubicBezTo>
                  <a:cubicBezTo>
                    <a:pt x="212" y="328"/>
                    <a:pt x="116" y="423"/>
                    <a:pt x="0" y="423"/>
                  </a:cubicBez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7"/>
            <p:cNvSpPr/>
            <p:nvPr/>
          </p:nvSpPr>
          <p:spPr bwMode="auto">
            <a:xfrm>
              <a:off x="6425965" y="2581401"/>
              <a:ext cx="1281113" cy="158750"/>
            </a:xfrm>
            <a:custGeom>
              <a:avLst/>
              <a:gdLst>
                <a:gd name="T0" fmla="*/ 3537 w 3537"/>
                <a:gd name="T1" fmla="*/ 424 h 424"/>
                <a:gd name="T2" fmla="*/ 212 w 3537"/>
                <a:gd name="T3" fmla="*/ 424 h 424"/>
                <a:gd name="T4" fmla="*/ 0 w 3537"/>
                <a:gd name="T5" fmla="*/ 212 h 424"/>
                <a:gd name="T6" fmla="*/ 212 w 3537"/>
                <a:gd name="T7" fmla="*/ 0 h 424"/>
                <a:gd name="T8" fmla="*/ 664 w 3537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7" h="424">
                  <a:moveTo>
                    <a:pt x="3537" y="424"/>
                  </a:moveTo>
                  <a:lnTo>
                    <a:pt x="212" y="424"/>
                  </a:lnTo>
                  <a:cubicBezTo>
                    <a:pt x="95" y="424"/>
                    <a:pt x="0" y="329"/>
                    <a:pt x="0" y="212"/>
                  </a:cubicBezTo>
                  <a:cubicBezTo>
                    <a:pt x="0" y="96"/>
                    <a:pt x="95" y="0"/>
                    <a:pt x="212" y="0"/>
                  </a:cubicBezTo>
                  <a:lnTo>
                    <a:pt x="664" y="0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  <p:custDataLst>
      <p:tags r:id="rId5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0.10885 2.96296E-6 " pathEditMode="relative" rAng="0" ptsTypes="AA">
                                      <p:cBhvr>
                                        <p:cTn id="65" dur="30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3" grpId="0"/>
      <p:bldP spid="45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0400" y="3969932"/>
            <a:ext cx="8603200" cy="654274"/>
            <a:chOff x="2224" y="3628427"/>
            <a:chExt cx="8995410" cy="1130274"/>
          </a:xfrm>
          <a:effectLst/>
        </p:grpSpPr>
        <p:sp>
          <p:nvSpPr>
            <p:cNvPr id="21" name="矩形 3"/>
            <p:cNvSpPr/>
            <p:nvPr/>
          </p:nvSpPr>
          <p:spPr>
            <a:xfrm>
              <a:off x="2224" y="3712772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圆角矩形 3"/>
          <p:cNvSpPr/>
          <p:nvPr/>
        </p:nvSpPr>
        <p:spPr>
          <a:xfrm rot="2632187">
            <a:off x="2001442" y="2244419"/>
            <a:ext cx="1721380" cy="172138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3"/>
          <p:cNvSpPr/>
          <p:nvPr/>
        </p:nvSpPr>
        <p:spPr>
          <a:xfrm rot="2632187">
            <a:off x="4190659" y="1632596"/>
            <a:ext cx="2526410" cy="25264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1"/>
          <p:cNvSpPr txBox="1"/>
          <p:nvPr/>
        </p:nvSpPr>
        <p:spPr>
          <a:xfrm>
            <a:off x="2125824" y="2573105"/>
            <a:ext cx="1408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1657504" y="2911659"/>
            <a:ext cx="1790792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4547415" y="2223803"/>
            <a:ext cx="266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CHINA Design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4562300" y="2687959"/>
            <a:ext cx="281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4562300" y="3033988"/>
            <a:ext cx="20235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a product or service. It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91545" y="-2100078"/>
            <a:ext cx="3008951" cy="2256713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334296" y="519294"/>
            <a:ext cx="914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婉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约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6" name="TextBox 16"/>
          <p:cNvSpPr txBox="1"/>
          <p:nvPr/>
        </p:nvSpPr>
        <p:spPr>
          <a:xfrm rot="5400000">
            <a:off x="444119" y="1839682"/>
            <a:ext cx="2227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000" dirty="0">
                <a:latin typeface="华文宋体" panose="02010600040101010101" pitchFamily="2" charset="-122"/>
                <a:ea typeface="华文宋体" panose="02010600040101010101" pitchFamily="2" charset="-122"/>
              </a:rPr>
              <a:t>CHINA</a:t>
            </a:r>
            <a:endParaRPr lang="zh-CN" altLang="en-US" sz="2800" spc="1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9" b="25050"/>
          <a:stretch>
            <a:fillRect/>
          </a:stretch>
        </p:blipFill>
        <p:spPr>
          <a:xfrm>
            <a:off x="6822950" y="896288"/>
            <a:ext cx="1633087" cy="358334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r="17160" b="54820"/>
          <a:stretch>
            <a:fillRect/>
          </a:stretch>
        </p:blipFill>
        <p:spPr>
          <a:xfrm rot="2543876">
            <a:off x="6050443" y="546499"/>
            <a:ext cx="2141925" cy="158366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2950" y="784832"/>
            <a:ext cx="1431472" cy="1407614"/>
          </a:xfrm>
          <a:prstGeom prst="rect">
            <a:avLst/>
          </a:prstGeom>
        </p:spPr>
      </p:pic>
      <p:sp>
        <p:nvSpPr>
          <p:cNvPr id="37" name="TextBox 15"/>
          <p:cNvSpPr txBox="1"/>
          <p:nvPr/>
        </p:nvSpPr>
        <p:spPr>
          <a:xfrm rot="16200000">
            <a:off x="1813737" y="854195"/>
            <a:ext cx="1685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r">
              <a:lnSpc>
                <a:spcPct val="2000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delivering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547" y="-320372"/>
            <a:ext cx="1861155" cy="1861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31" grpId="0"/>
      <p:bldP spid="32" grpId="0"/>
      <p:bldP spid="27" grpId="0"/>
      <p:bldP spid="28" grpId="0"/>
      <p:bldP spid="29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335852" y="4141765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65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4499177" y="971550"/>
            <a:ext cx="1368152" cy="3457979"/>
          </a:xfrm>
          <a:prstGeom prst="rect">
            <a:avLst/>
          </a:prstGeom>
          <a:solidFill>
            <a:schemeClr val="bg1">
              <a:alpha val="65000"/>
            </a:schemeClr>
          </a:solidFill>
          <a:ln w="9525">
            <a:solidFill>
              <a:srgbClr val="2DB8B5"/>
            </a:solidFill>
          </a:ln>
          <a:effectLst>
            <a:outerShdw blurRad="76200" dir="18900000" sy="23000" kx="-1200000" algn="b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267217" y="971550"/>
            <a:ext cx="1368152" cy="3457979"/>
          </a:xfrm>
          <a:prstGeom prst="rect">
            <a:avLst/>
          </a:prstGeom>
          <a:solidFill>
            <a:schemeClr val="bg1">
              <a:alpha val="65000"/>
            </a:schemeClr>
          </a:solidFill>
          <a:ln w="9525">
            <a:solidFill>
              <a:srgbClr val="2DB8B5"/>
            </a:solidFill>
          </a:ln>
          <a:effectLst>
            <a:outerShdw blurRad="76200" dir="18900000" sy="23000" kx="-1200000" algn="b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4678019" y="2435202"/>
            <a:ext cx="3087155" cy="1779090"/>
            <a:chOff x="2088267" y="2353865"/>
            <a:chExt cx="3087155" cy="1779090"/>
          </a:xfrm>
        </p:grpSpPr>
        <p:sp>
          <p:nvSpPr>
            <p:cNvPr id="29" name="TextBox 24"/>
            <p:cNvSpPr txBox="1"/>
            <p:nvPr/>
          </p:nvSpPr>
          <p:spPr>
            <a:xfrm>
              <a:off x="3949965" y="2576254"/>
              <a:ext cx="1225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中国印象</a:t>
              </a:r>
              <a:endParaRPr lang="zh-CN" altLang="en-US" sz="12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088267" y="2353865"/>
              <a:ext cx="2831642" cy="1779090"/>
              <a:chOff x="2088267" y="2353865"/>
              <a:chExt cx="2831642" cy="1779090"/>
            </a:xfrm>
          </p:grpSpPr>
          <p:sp>
            <p:nvSpPr>
              <p:cNvPr id="31" name="TextBox 21"/>
              <p:cNvSpPr txBox="1"/>
              <p:nvPr/>
            </p:nvSpPr>
            <p:spPr>
              <a:xfrm>
                <a:off x="2088267" y="2353865"/>
                <a:ext cx="99597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CHINAESE</a:t>
                </a:r>
                <a:endParaRPr lang="zh-CN" altLang="en-US" sz="11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  <p:sp>
            <p:nvSpPr>
              <p:cNvPr id="35" name="TextBox 22"/>
              <p:cNvSpPr txBox="1"/>
              <p:nvPr/>
            </p:nvSpPr>
            <p:spPr>
              <a:xfrm>
                <a:off x="2114301" y="2576254"/>
                <a:ext cx="12254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中国印象</a:t>
                </a:r>
                <a:endParaRPr lang="zh-CN" altLang="en-US" sz="12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6" name="TextBox 23"/>
              <p:cNvSpPr txBox="1"/>
              <p:nvPr/>
            </p:nvSpPr>
            <p:spPr>
              <a:xfrm>
                <a:off x="3923931" y="2353865"/>
                <a:ext cx="99597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CHINAESE</a:t>
                </a:r>
                <a:endParaRPr lang="zh-CN" altLang="en-US" sz="11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  <p:sp>
            <p:nvSpPr>
              <p:cNvPr id="39" name="TextBox 27"/>
              <p:cNvSpPr txBox="1"/>
              <p:nvPr/>
            </p:nvSpPr>
            <p:spPr>
              <a:xfrm rot="5400000">
                <a:off x="1909121" y="3177633"/>
                <a:ext cx="1279702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400"/>
                  </a:lnSpc>
                </a:pPr>
                <a:r>
                  <a:rPr lang="en-US" altLang="zh-CN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  <a:sym typeface="Lato"/>
                  </a:rPr>
                  <a:t>The activities of a company associated and selling a product or service. It includes</a:t>
                </a:r>
                <a:endParaRPr lang="zh-CN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TextBox 28"/>
              <p:cNvSpPr txBox="1"/>
              <p:nvPr/>
            </p:nvSpPr>
            <p:spPr>
              <a:xfrm rot="5400000">
                <a:off x="3773462" y="3177633"/>
                <a:ext cx="1279702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400"/>
                  </a:lnSpc>
                </a:pPr>
                <a:r>
                  <a:rPr lang="en-US" altLang="zh-CN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  <a:sym typeface="Lato"/>
                  </a:rPr>
                  <a:t>The activities of a company associated and selling a product or service. It includes</a:t>
                </a:r>
                <a:endParaRPr lang="zh-CN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1" name="椭圆 40"/>
          <p:cNvSpPr/>
          <p:nvPr/>
        </p:nvSpPr>
        <p:spPr>
          <a:xfrm>
            <a:off x="4721338" y="1316948"/>
            <a:ext cx="944082" cy="944082"/>
          </a:xfrm>
          <a:prstGeom prst="ellipse">
            <a:avLst/>
          </a:prstGeom>
          <a:blipFill>
            <a:blip r:embed="rId1"/>
            <a:srcRect/>
            <a:stretch>
              <a:fillRect l="-15048" t="-15048" r="-15048" b="-150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516799" y="1316948"/>
            <a:ext cx="944082" cy="944082"/>
          </a:xfrm>
          <a:prstGeom prst="ellipse">
            <a:avLst/>
          </a:prstGeom>
          <a:blipFill>
            <a:blip r:embed="rId2"/>
            <a:srcRect/>
            <a:stretch>
              <a:fillRect l="-30664" t="-46724" r="-43324" b="-34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1672" y="465515"/>
            <a:ext cx="1573523" cy="1547297"/>
          </a:xfrm>
          <a:prstGeom prst="rect">
            <a:avLst/>
          </a:prstGeom>
        </p:spPr>
      </p:pic>
      <p:sp>
        <p:nvSpPr>
          <p:cNvPr id="58" name="TextBox 12"/>
          <p:cNvSpPr txBox="1"/>
          <p:nvPr/>
        </p:nvSpPr>
        <p:spPr>
          <a:xfrm>
            <a:off x="1555644" y="801677"/>
            <a:ext cx="543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A6F8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韵春</a:t>
            </a:r>
            <a:endParaRPr lang="zh-CN" altLang="en-US" sz="3600" b="1" dirty="0">
              <a:solidFill>
                <a:srgbClr val="2A6F8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0" name="TextBox 2"/>
          <p:cNvSpPr txBox="1"/>
          <p:nvPr/>
        </p:nvSpPr>
        <p:spPr>
          <a:xfrm>
            <a:off x="2333272" y="1517127"/>
            <a:ext cx="11521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S PMincho" pitchFamily="18" charset="-128"/>
                <a:ea typeface="MS PMincho" pitchFamily="18" charset="-128"/>
              </a:rPr>
              <a:t>2019</a:t>
            </a:r>
            <a:endParaRPr lang="zh-CN" altLang="en-US" sz="3200" dirty="0">
              <a:latin typeface="MS PMincho" pitchFamily="18" charset="-128"/>
              <a:ea typeface="MS PMincho" pitchFamily="18" charset="-128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497824" y="857467"/>
            <a:ext cx="0" cy="1177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297924" y="857467"/>
            <a:ext cx="0" cy="1177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5"/>
          <p:cNvSpPr txBox="1"/>
          <p:nvPr/>
        </p:nvSpPr>
        <p:spPr>
          <a:xfrm>
            <a:off x="1388820" y="2412378"/>
            <a:ext cx="2711997" cy="35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activities of a company associated with  a</a:t>
            </a:r>
            <a:endParaRPr lang="zh-CN" altLang="en-US" sz="600" dirty="0"/>
          </a:p>
        </p:txBody>
      </p:sp>
      <p:sp>
        <p:nvSpPr>
          <p:cNvPr id="63" name="TextBox 18"/>
          <p:cNvSpPr txBox="1"/>
          <p:nvPr/>
        </p:nvSpPr>
        <p:spPr>
          <a:xfrm>
            <a:off x="1420418" y="2105658"/>
            <a:ext cx="1859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独美 </a:t>
            </a: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素雅  </a:t>
            </a: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韵味</a:t>
            </a:r>
            <a:endParaRPr lang="zh-CN" altLang="en-US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73" y="2502477"/>
            <a:ext cx="3294760" cy="2094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1" grpId="0" animBg="1"/>
      <p:bldP spid="42" grpId="0" animBg="1"/>
      <p:bldP spid="58" grpId="0"/>
      <p:bldP spid="60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475196" y="3403930"/>
            <a:ext cx="8518804" cy="822900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6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329569" y="2073768"/>
            <a:ext cx="1219200" cy="1708914"/>
          </a:xfrm>
          <a:prstGeom prst="rect">
            <a:avLst/>
          </a:prstGeom>
          <a:solidFill>
            <a:schemeClr val="bg1">
              <a:alpha val="82000"/>
            </a:schemeClr>
          </a:solidFill>
          <a:ln w="6350">
            <a:solidFill>
              <a:srgbClr val="2A6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163827" y="2073768"/>
            <a:ext cx="1219200" cy="1708914"/>
          </a:xfrm>
          <a:prstGeom prst="rect">
            <a:avLst/>
          </a:prstGeom>
          <a:solidFill>
            <a:schemeClr val="bg1">
              <a:alpha val="82000"/>
            </a:scheme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166941" y="2073768"/>
            <a:ext cx="1219200" cy="1708914"/>
          </a:xfrm>
          <a:prstGeom prst="rect">
            <a:avLst/>
          </a:prstGeom>
          <a:solidFill>
            <a:schemeClr val="bg1">
              <a:alpha val="82000"/>
            </a:schemeClr>
          </a:solidFill>
          <a:ln w="6350">
            <a:solidFill>
              <a:srgbClr val="2A6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2553323" y="2381497"/>
            <a:ext cx="756544" cy="1374735"/>
            <a:chOff x="4934085" y="1979414"/>
            <a:chExt cx="756544" cy="1374735"/>
          </a:xfrm>
        </p:grpSpPr>
        <p:sp>
          <p:nvSpPr>
            <p:cNvPr id="64" name="TextBox 32"/>
            <p:cNvSpPr txBox="1"/>
            <p:nvPr/>
          </p:nvSpPr>
          <p:spPr>
            <a:xfrm>
              <a:off x="4934085" y="1979414"/>
              <a:ext cx="346241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红尘千帐灯</a:t>
              </a:r>
              <a:endParaRPr lang="zh-CN" altLang="en-US" sz="1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5" name="TextBox 39"/>
            <p:cNvSpPr txBox="1"/>
            <p:nvPr/>
          </p:nvSpPr>
          <p:spPr>
            <a:xfrm>
              <a:off x="5344388" y="1979414"/>
              <a:ext cx="346241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残阳照孤影</a:t>
              </a:r>
              <a:endParaRPr lang="zh-CN" altLang="en-US" sz="1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3024482" y="597017"/>
            <a:ext cx="35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清     幽            独    雅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7" name="TextBox 21"/>
          <p:cNvSpPr txBox="1"/>
          <p:nvPr/>
        </p:nvSpPr>
        <p:spPr>
          <a:xfrm>
            <a:off x="3198319" y="1109783"/>
            <a:ext cx="4111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pc="4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DESIGN</a:t>
            </a:r>
            <a:endParaRPr lang="zh-CN" altLang="en-US" sz="1050" spc="4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1"/>
          <a:stretch>
            <a:fillRect/>
          </a:stretch>
        </p:blipFill>
        <p:spPr>
          <a:xfrm>
            <a:off x="2375604" y="1685600"/>
            <a:ext cx="1085278" cy="703244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6418718" y="2381497"/>
            <a:ext cx="756544" cy="1374735"/>
            <a:chOff x="4934085" y="1979414"/>
            <a:chExt cx="756544" cy="1374735"/>
          </a:xfrm>
        </p:grpSpPr>
        <p:sp>
          <p:nvSpPr>
            <p:cNvPr id="52" name="TextBox 32"/>
            <p:cNvSpPr txBox="1"/>
            <p:nvPr/>
          </p:nvSpPr>
          <p:spPr>
            <a:xfrm>
              <a:off x="4934085" y="1979414"/>
              <a:ext cx="346241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红尘千帐灯</a:t>
              </a:r>
              <a:endParaRPr lang="zh-CN" altLang="en-US" sz="1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3" name="TextBox 39"/>
            <p:cNvSpPr txBox="1"/>
            <p:nvPr/>
          </p:nvSpPr>
          <p:spPr>
            <a:xfrm>
              <a:off x="5344388" y="1979414"/>
              <a:ext cx="346241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残阳照孤影</a:t>
              </a:r>
              <a:endParaRPr lang="zh-CN" altLang="en-US" sz="1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409133" y="2344271"/>
            <a:ext cx="756544" cy="1374735"/>
            <a:chOff x="4934085" y="1979414"/>
            <a:chExt cx="756544" cy="1374735"/>
          </a:xfrm>
        </p:grpSpPr>
        <p:sp>
          <p:nvSpPr>
            <p:cNvPr id="56" name="TextBox 32"/>
            <p:cNvSpPr txBox="1"/>
            <p:nvPr/>
          </p:nvSpPr>
          <p:spPr>
            <a:xfrm>
              <a:off x="4934085" y="1979414"/>
              <a:ext cx="346241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红尘千帐灯</a:t>
              </a:r>
              <a:endParaRPr lang="zh-CN" altLang="en-US" sz="1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7" name="TextBox 39"/>
            <p:cNvSpPr txBox="1"/>
            <p:nvPr/>
          </p:nvSpPr>
          <p:spPr>
            <a:xfrm>
              <a:off x="5344388" y="1979414"/>
              <a:ext cx="346241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残阳照孤影</a:t>
              </a:r>
              <a:endParaRPr lang="zh-CN" altLang="en-US" sz="1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t="63679" r="34980"/>
          <a:stretch>
            <a:fillRect/>
          </a:stretch>
        </p:blipFill>
        <p:spPr>
          <a:xfrm>
            <a:off x="304799" y="2571749"/>
            <a:ext cx="2023707" cy="1868157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7" t="31115" b="42774"/>
          <a:stretch>
            <a:fillRect/>
          </a:stretch>
        </p:blipFill>
        <p:spPr>
          <a:xfrm>
            <a:off x="4205047" y="122754"/>
            <a:ext cx="1376309" cy="111783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1"/>
          <a:stretch>
            <a:fillRect/>
          </a:stretch>
        </p:blipFill>
        <p:spPr>
          <a:xfrm>
            <a:off x="4198757" y="1685600"/>
            <a:ext cx="1085278" cy="703244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1"/>
          <a:stretch>
            <a:fillRect/>
          </a:stretch>
        </p:blipFill>
        <p:spPr>
          <a:xfrm>
            <a:off x="6182622" y="1685600"/>
            <a:ext cx="1085278" cy="703244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2407354" y="2073768"/>
            <a:ext cx="0" cy="1708914"/>
          </a:xfrm>
          <a:prstGeom prst="line">
            <a:avLst/>
          </a:prstGeom>
          <a:ln>
            <a:solidFill>
              <a:srgbClr val="2A6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3474286" y="2073768"/>
            <a:ext cx="0" cy="1708914"/>
          </a:xfrm>
          <a:prstGeom prst="line">
            <a:avLst/>
          </a:prstGeom>
          <a:ln>
            <a:solidFill>
              <a:srgbClr val="2A6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248854" y="2073768"/>
            <a:ext cx="0" cy="170891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5315786" y="2073768"/>
            <a:ext cx="0" cy="170891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6242754" y="2073768"/>
            <a:ext cx="0" cy="1708914"/>
          </a:xfrm>
          <a:prstGeom prst="line">
            <a:avLst/>
          </a:prstGeom>
          <a:ln>
            <a:solidFill>
              <a:srgbClr val="2A6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7309686" y="2073768"/>
            <a:ext cx="0" cy="1708914"/>
          </a:xfrm>
          <a:prstGeom prst="line">
            <a:avLst/>
          </a:prstGeom>
          <a:ln>
            <a:solidFill>
              <a:srgbClr val="2A6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312598" y="3151440"/>
            <a:ext cx="8518804" cy="631832"/>
            <a:chOff x="2224" y="3628427"/>
            <a:chExt cx="8995410" cy="11302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7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62" b="7332"/>
          <a:stretch>
            <a:fillRect/>
          </a:stretch>
        </p:blipFill>
        <p:spPr>
          <a:xfrm flipH="1">
            <a:off x="721119" y="3089407"/>
            <a:ext cx="2787704" cy="531136"/>
          </a:xfrm>
          <a:prstGeom prst="rect">
            <a:avLst/>
          </a:prstGeom>
          <a:effectLst>
            <a:reflection blurRad="6350" stA="52000" endA="300" endPos="29000" dir="5400000" sy="-100000" algn="bl" rotWithShape="0"/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6050" b="41552"/>
          <a:stretch>
            <a:fillRect/>
          </a:stretch>
        </p:blipFill>
        <p:spPr>
          <a:xfrm>
            <a:off x="6861766" y="624697"/>
            <a:ext cx="1034764" cy="110695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6050" b="41552"/>
          <a:stretch>
            <a:fillRect/>
          </a:stretch>
        </p:blipFill>
        <p:spPr>
          <a:xfrm>
            <a:off x="7608200" y="1589539"/>
            <a:ext cx="485771" cy="5196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02"/>
          <a:stretch>
            <a:fillRect/>
          </a:stretch>
        </p:blipFill>
        <p:spPr>
          <a:xfrm>
            <a:off x="6168736" y="3256536"/>
            <a:ext cx="2144916" cy="374492"/>
          </a:xfrm>
          <a:prstGeom prst="rect">
            <a:avLst/>
          </a:prstGeom>
          <a:effectLst>
            <a:reflection blurRad="6350" stA="52000" endA="300" endPos="29000" dir="5400000" sy="-100000" algn="bl" rotWithShape="0"/>
          </a:effectLst>
        </p:spPr>
      </p:pic>
      <p:sp>
        <p:nvSpPr>
          <p:cNvPr id="64" name="TextBox 11"/>
          <p:cNvSpPr txBox="1"/>
          <p:nvPr/>
        </p:nvSpPr>
        <p:spPr>
          <a:xfrm>
            <a:off x="2417672" y="4278916"/>
            <a:ext cx="4541903" cy="42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company associated with  a product or </a:t>
            </a:r>
            <a:r>
              <a:rPr lang="en-US" altLang="zh-CN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servi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54" b="38764"/>
          <a:stretch>
            <a:fillRect/>
          </a:stretch>
        </p:blipFill>
        <p:spPr>
          <a:xfrm>
            <a:off x="2697942" y="616822"/>
            <a:ext cx="4455570" cy="25312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10222" y="2687748"/>
            <a:ext cx="2921490" cy="86177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effectLst>
                  <a:reflection stA="23000" endPos="38000" dir="5400000" sy="-100000" algn="bl" rotWithShape="0"/>
                </a:effectLst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六月雨</a:t>
            </a:r>
            <a:endParaRPr lang="zh-CN" altLang="en-US" sz="5000" dirty="0">
              <a:effectLst>
                <a:reflection stA="23000" endPos="38000" dir="5400000" sy="-100000" algn="bl" rotWithShape="0"/>
              </a:effectLst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17" name="TextBox 31"/>
          <p:cNvSpPr txBox="1"/>
          <p:nvPr/>
        </p:nvSpPr>
        <p:spPr>
          <a:xfrm>
            <a:off x="3837416" y="1452230"/>
            <a:ext cx="1808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normalizeH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T</a:t>
            </a:r>
            <a:r>
              <a:rPr kumimoji="0" lang="en-US" altLang="zh-CN" sz="4800" b="1" i="0" u="none" strike="noStrike" kern="1200" cap="none" normalizeH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O</a:t>
            </a:r>
            <a:r>
              <a:rPr kumimoji="0" lang="en-US" altLang="zh-CN" sz="4800" b="1" i="0" u="none" strike="noStrike" kern="1200" cap="none" normalizeH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W</a:t>
            </a:r>
            <a:endParaRPr kumimoji="0" lang="zh-CN" altLang="en-US" sz="4800" b="1" i="0" u="none" strike="noStrike" kern="1200" cap="none" normalizeH="0" noProof="0" dirty="0">
              <a:ln>
                <a:noFill/>
              </a:ln>
              <a:solidFill>
                <a:srgbClr val="33869D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63" name="TextBox 67"/>
          <p:cNvSpPr txBox="1"/>
          <p:nvPr/>
        </p:nvSpPr>
        <p:spPr>
          <a:xfrm>
            <a:off x="3382728" y="2249714"/>
            <a:ext cx="2724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独美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素雅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韵味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古典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r="17160" b="54820"/>
          <a:stretch>
            <a:fillRect/>
          </a:stretch>
        </p:blipFill>
        <p:spPr>
          <a:xfrm>
            <a:off x="869917" y="531176"/>
            <a:ext cx="2141925" cy="1583664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30" y="701586"/>
            <a:ext cx="1431472" cy="1407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10885 -4.93827E-7 " pathEditMode="relative" rAng="0" ptsTypes="AA">
                                      <p:cBhvr>
                                        <p:cTn id="39" dur="3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1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0.00093 L 0.11076 -4.44444E-6 " pathEditMode="relative" rAng="0" ptsTypes="AA">
                                      <p:cBhvr>
                                        <p:cTn id="44" dur="3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6" grpId="0"/>
      <p:bldP spid="17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291" y="-145639"/>
            <a:ext cx="4382435" cy="3210179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12598" y="3401837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1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六边形 3"/>
          <p:cNvSpPr/>
          <p:nvPr/>
        </p:nvSpPr>
        <p:spPr>
          <a:xfrm>
            <a:off x="5509913" y="2417614"/>
            <a:ext cx="595824" cy="513640"/>
          </a:xfrm>
          <a:prstGeom prst="hexagon">
            <a:avLst/>
          </a:prstGeom>
          <a:solidFill>
            <a:srgbClr val="2DB8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六边形 33"/>
          <p:cNvSpPr/>
          <p:nvPr/>
        </p:nvSpPr>
        <p:spPr>
          <a:xfrm>
            <a:off x="7088290" y="2417614"/>
            <a:ext cx="595824" cy="513640"/>
          </a:xfrm>
          <a:prstGeom prst="hexagon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六边形 34"/>
          <p:cNvSpPr/>
          <p:nvPr/>
        </p:nvSpPr>
        <p:spPr>
          <a:xfrm>
            <a:off x="6296195" y="2425196"/>
            <a:ext cx="595824" cy="513640"/>
          </a:xfrm>
          <a:prstGeom prst="hexagon">
            <a:avLst/>
          </a:prstGeom>
          <a:solidFill>
            <a:srgbClr val="EFCA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1"/>
          <p:cNvSpPr txBox="1"/>
          <p:nvPr/>
        </p:nvSpPr>
        <p:spPr>
          <a:xfrm>
            <a:off x="6987735" y="1025638"/>
            <a:ext cx="2156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DESIGN</a:t>
            </a:r>
            <a:endParaRPr lang="zh-CN" altLang="en-US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7" name="TextBox 31"/>
          <p:cNvSpPr txBox="1"/>
          <p:nvPr/>
        </p:nvSpPr>
        <p:spPr>
          <a:xfrm>
            <a:off x="5388129" y="872650"/>
            <a:ext cx="222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CHINA</a:t>
            </a:r>
            <a:endParaRPr lang="zh-CN" altLang="en-US" sz="3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4" name="TextBox 2057"/>
          <p:cNvSpPr txBox="1"/>
          <p:nvPr/>
        </p:nvSpPr>
        <p:spPr>
          <a:xfrm>
            <a:off x="5527098" y="2533999"/>
            <a:ext cx="585653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古典</a:t>
            </a:r>
            <a:endParaRPr lang="zh-CN" altLang="en-US" sz="1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5" name="TextBox 2057"/>
          <p:cNvSpPr txBox="1"/>
          <p:nvPr/>
        </p:nvSpPr>
        <p:spPr>
          <a:xfrm>
            <a:off x="7172607" y="2533999"/>
            <a:ext cx="51150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清雅</a:t>
            </a:r>
            <a:endParaRPr lang="zh-CN" altLang="en-US" sz="1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" name="TextBox 2057"/>
          <p:cNvSpPr txBox="1"/>
          <p:nvPr/>
        </p:nvSpPr>
        <p:spPr>
          <a:xfrm>
            <a:off x="6313380" y="2521062"/>
            <a:ext cx="70388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素美</a:t>
            </a:r>
            <a:endParaRPr lang="zh-CN" altLang="en-US" sz="1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63104" y="1213482"/>
            <a:ext cx="4328754" cy="2460468"/>
            <a:chOff x="2975888" y="1643459"/>
            <a:chExt cx="3165415" cy="1844142"/>
          </a:xfrm>
        </p:grpSpPr>
        <p:pic>
          <p:nvPicPr>
            <p:cNvPr id="54" name="Picture 3" descr="C:\Users\Administrator\Desktop\未标题112-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25726" r="19497" b="38758"/>
            <a:stretch>
              <a:fillRect/>
            </a:stretch>
          </p:blipFill>
          <p:spPr bwMode="auto">
            <a:xfrm>
              <a:off x="2975888" y="1643459"/>
              <a:ext cx="3165415" cy="1844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矩形 54"/>
            <p:cNvSpPr/>
            <p:nvPr/>
          </p:nvSpPr>
          <p:spPr>
            <a:xfrm>
              <a:off x="3491880" y="1851670"/>
              <a:ext cx="2232248" cy="1440160"/>
            </a:xfrm>
            <a:prstGeom prst="rect">
              <a:avLst/>
            </a:prstGeom>
            <a:solidFill>
              <a:srgbClr val="BCE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TextBox 36"/>
          <p:cNvSpPr txBox="1"/>
          <p:nvPr/>
        </p:nvSpPr>
        <p:spPr>
          <a:xfrm>
            <a:off x="1661770" y="1911071"/>
            <a:ext cx="1091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ＤＦ中太楷書体" pitchFamily="1" charset="-128"/>
                <a:ea typeface="ＤＦ中太楷書体" pitchFamily="1" charset="-128"/>
              </a:rPr>
              <a:t>韵 </a:t>
            </a:r>
            <a:endParaRPr lang="en-US" altLang="zh-CN" sz="2400" dirty="0">
              <a:latin typeface="ＤＦ中太楷書体" pitchFamily="1" charset="-128"/>
              <a:ea typeface="ＤＦ中太楷書体" pitchFamily="1" charset="-128"/>
            </a:endParaRPr>
          </a:p>
          <a:p>
            <a:r>
              <a:rPr lang="zh-CN" altLang="en-US" sz="2400" dirty="0">
                <a:latin typeface="ＤＦ中太楷書体" pitchFamily="1" charset="-128"/>
                <a:ea typeface="ＤＦ中太楷書体" pitchFamily="1" charset="-128"/>
              </a:rPr>
              <a:t>味</a:t>
            </a:r>
            <a:endParaRPr lang="zh-CN" altLang="en-US" sz="2400" dirty="0">
              <a:latin typeface="ＤＦ中太楷書体" pitchFamily="1" charset="-128"/>
              <a:ea typeface="ＤＦ中太楷書体" pitchFamily="1" charset="-128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82" y="1416500"/>
            <a:ext cx="2388844" cy="238884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9" t="52160" r="18695" b="17268"/>
          <a:stretch>
            <a:fillRect/>
          </a:stretch>
        </p:blipFill>
        <p:spPr>
          <a:xfrm>
            <a:off x="2090956" y="2253303"/>
            <a:ext cx="2518998" cy="1392188"/>
          </a:xfrm>
          <a:prstGeom prst="rect">
            <a:avLst/>
          </a:prstGeom>
        </p:spPr>
      </p:pic>
      <p:sp>
        <p:nvSpPr>
          <p:cNvPr id="75" name="TextBox 23"/>
          <p:cNvSpPr txBox="1"/>
          <p:nvPr/>
        </p:nvSpPr>
        <p:spPr>
          <a:xfrm>
            <a:off x="5425693" y="1492948"/>
            <a:ext cx="1485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TextBox 29"/>
          <p:cNvSpPr txBox="1"/>
          <p:nvPr/>
        </p:nvSpPr>
        <p:spPr>
          <a:xfrm>
            <a:off x="5502959" y="1823983"/>
            <a:ext cx="2790105" cy="42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 animBg="1"/>
      <p:bldP spid="35" grpId="0" animBg="1"/>
      <p:bldP spid="36" grpId="0"/>
      <p:bldP spid="37" grpId="0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450721" y="4009418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8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4908437" y="247945"/>
            <a:ext cx="1659972" cy="1659972"/>
          </a:xfrm>
          <a:prstGeom prst="ellipse">
            <a:avLst/>
          </a:prstGeom>
          <a:solidFill>
            <a:srgbClr val="0BC6B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C:\Users\Administrator\Desktop\中国风\品味江南瓷瓶翠鸟版.png"/>
          <p:cNvPicPr>
            <a:picLocks noChangeAspect="1" noChangeArrowheads="1"/>
          </p:cNvPicPr>
          <p:nvPr/>
        </p:nvPicPr>
        <p:blipFill rotWithShape="1">
          <a:blip r:embed="rId1" cstate="print"/>
          <a:srcRect l="35623" b="54936"/>
          <a:stretch>
            <a:fillRect/>
          </a:stretch>
        </p:blipFill>
        <p:spPr bwMode="auto">
          <a:xfrm>
            <a:off x="3151151" y="465002"/>
            <a:ext cx="3175182" cy="248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组合 27"/>
          <p:cNvGrpSpPr/>
          <p:nvPr/>
        </p:nvGrpSpPr>
        <p:grpSpPr>
          <a:xfrm>
            <a:off x="6490961" y="1569427"/>
            <a:ext cx="893713" cy="3022033"/>
            <a:chOff x="6760221" y="1061370"/>
            <a:chExt cx="893713" cy="3022033"/>
          </a:xfrm>
        </p:grpSpPr>
        <p:sp>
          <p:nvSpPr>
            <p:cNvPr id="29" name="TextBox 38"/>
            <p:cNvSpPr txBox="1"/>
            <p:nvPr/>
          </p:nvSpPr>
          <p:spPr>
            <a:xfrm>
              <a:off x="6760221" y="1061370"/>
              <a:ext cx="543282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韵春山</a:t>
              </a:r>
              <a:endPara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 rot="5400000">
              <a:off x="6091211" y="2520680"/>
              <a:ext cx="2663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CHINA Design</a:t>
              </a:r>
              <a:endPara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32" name="TextBox 1"/>
          <p:cNvSpPr txBox="1"/>
          <p:nvPr/>
        </p:nvSpPr>
        <p:spPr>
          <a:xfrm>
            <a:off x="5772309" y="398244"/>
            <a:ext cx="943614" cy="13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素 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雅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28440" y="976373"/>
            <a:ext cx="3371036" cy="1111722"/>
            <a:chOff x="1377322" y="1271366"/>
            <a:chExt cx="3371036" cy="1111722"/>
          </a:xfrm>
        </p:grpSpPr>
        <p:sp>
          <p:nvSpPr>
            <p:cNvPr id="34" name="TextBox 41"/>
            <p:cNvSpPr txBox="1"/>
            <p:nvPr/>
          </p:nvSpPr>
          <p:spPr>
            <a:xfrm>
              <a:off x="1377322" y="1271366"/>
              <a:ext cx="3371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CHINA Design</a:t>
              </a:r>
              <a:endPara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35" name="TextBox 42"/>
            <p:cNvSpPr txBox="1"/>
            <p:nvPr/>
          </p:nvSpPr>
          <p:spPr>
            <a:xfrm>
              <a:off x="1442660" y="1668682"/>
              <a:ext cx="281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中国印象</a:t>
              </a:r>
              <a:endPara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6" name="TextBox 43"/>
            <p:cNvSpPr txBox="1"/>
            <p:nvPr/>
          </p:nvSpPr>
          <p:spPr>
            <a:xfrm>
              <a:off x="1477400" y="1956625"/>
              <a:ext cx="2513992" cy="426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associated with buying and selling a product or service. It includes advertising, The activities of a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2" cstate="print"/>
          <a:srcRect t="47068"/>
          <a:stretch>
            <a:fillRect/>
          </a:stretch>
        </p:blipFill>
        <p:spPr>
          <a:xfrm>
            <a:off x="1685071" y="2626854"/>
            <a:ext cx="2930036" cy="22505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400000">
            <a:off x="4916137" y="2512707"/>
            <a:ext cx="1972485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a product or service. It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delivering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1967" y="3733479"/>
            <a:ext cx="8518804" cy="631832"/>
            <a:chOff x="2224" y="3628427"/>
            <a:chExt cx="8995410" cy="11302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9494" y="374518"/>
            <a:ext cx="3331224" cy="3785959"/>
            <a:chOff x="-139646" y="710967"/>
            <a:chExt cx="3368275" cy="3838494"/>
          </a:xfrm>
        </p:grpSpPr>
        <p:pic>
          <p:nvPicPr>
            <p:cNvPr id="29" name="Picture 3" descr="C:\Users\Administrator\Desktop\zhongguofengyuchahuacesheji7_3807173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646" y="1309102"/>
              <a:ext cx="2842029" cy="3240359"/>
            </a:xfrm>
            <a:prstGeom prst="ellipse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9" t="52160" r="18695" b="17268"/>
            <a:stretch>
              <a:fillRect/>
            </a:stretch>
          </p:blipFill>
          <p:spPr>
            <a:xfrm rot="20532559" flipH="1">
              <a:off x="1556946" y="710967"/>
              <a:ext cx="1671683" cy="923899"/>
            </a:xfrm>
            <a:prstGeom prst="rect">
              <a:avLst/>
            </a:prstGeom>
          </p:spPr>
        </p:pic>
      </p:grpSp>
      <p:pic>
        <p:nvPicPr>
          <p:cNvPr id="31" name="Picture 4" descr="C:\Users\Administrator\Desktop\QQ图片201606161401629.png"/>
          <p:cNvPicPr>
            <a:picLocks noChangeAspect="1" noChangeArrowheads="1"/>
          </p:cNvPicPr>
          <p:nvPr/>
        </p:nvPicPr>
        <p:blipFill rotWithShape="1">
          <a:blip r:embed="rId3" cstate="print"/>
          <a:srcRect l="19978" t="5266" r="26452" b="29403"/>
          <a:stretch>
            <a:fillRect/>
          </a:stretch>
        </p:blipFill>
        <p:spPr bwMode="auto">
          <a:xfrm>
            <a:off x="6196320" y="519458"/>
            <a:ext cx="1379725" cy="168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7"/>
          <p:cNvSpPr txBox="1"/>
          <p:nvPr/>
        </p:nvSpPr>
        <p:spPr>
          <a:xfrm>
            <a:off x="3089633" y="843464"/>
            <a:ext cx="543282" cy="250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韵南山</a:t>
            </a:r>
            <a:endParaRPr lang="zh-CN" altLang="en-US" sz="3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" name="TextBox 19"/>
          <p:cNvSpPr txBox="1"/>
          <p:nvPr/>
        </p:nvSpPr>
        <p:spPr>
          <a:xfrm rot="5400000">
            <a:off x="2939061" y="2962601"/>
            <a:ext cx="1915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宋体" panose="02010600040101010101" pitchFamily="2" charset="-122"/>
                <a:ea typeface="华文宋体" panose="02010600040101010101" pitchFamily="2" charset="-122"/>
              </a:rPr>
              <a:t>C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HIN</a:t>
            </a:r>
            <a:r>
              <a:rPr lang="en-US" altLang="zh-CN" sz="3200" dirty="0"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 D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3450" y="778189"/>
            <a:ext cx="2355628" cy="2355628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4713341" y="1202373"/>
            <a:ext cx="1545116" cy="1257347"/>
            <a:chOff x="3938438" y="848327"/>
            <a:chExt cx="1726229" cy="533400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3938438" y="848327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4818847" y="848327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5664667" y="848327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4811867" y="1202373"/>
            <a:ext cx="593088" cy="1246495"/>
            <a:chOff x="5033479" y="1979414"/>
            <a:chExt cx="593088" cy="1246495"/>
          </a:xfrm>
        </p:grpSpPr>
        <p:sp>
          <p:nvSpPr>
            <p:cNvPr id="71" name="TextBox 32"/>
            <p:cNvSpPr txBox="1"/>
            <p:nvPr/>
          </p:nvSpPr>
          <p:spPr>
            <a:xfrm>
              <a:off x="5033479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红尘千帐灯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2" name="TextBox 39"/>
            <p:cNvSpPr txBox="1"/>
            <p:nvPr/>
          </p:nvSpPr>
          <p:spPr>
            <a:xfrm>
              <a:off x="5280326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残阳照孤影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24133" y="1202373"/>
            <a:ext cx="593088" cy="1246495"/>
            <a:chOff x="5873414" y="1979414"/>
            <a:chExt cx="593088" cy="1246495"/>
          </a:xfrm>
        </p:grpSpPr>
        <p:sp>
          <p:nvSpPr>
            <p:cNvPr id="74" name="TextBox 32"/>
            <p:cNvSpPr txBox="1"/>
            <p:nvPr/>
          </p:nvSpPr>
          <p:spPr>
            <a:xfrm>
              <a:off x="5873414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红尘千帐灯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5" name="TextBox 39"/>
            <p:cNvSpPr txBox="1"/>
            <p:nvPr/>
          </p:nvSpPr>
          <p:spPr>
            <a:xfrm>
              <a:off x="6120261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残阳照孤影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76" name="TextBox 9"/>
          <p:cNvSpPr txBox="1"/>
          <p:nvPr/>
        </p:nvSpPr>
        <p:spPr>
          <a:xfrm>
            <a:off x="4673378" y="2669569"/>
            <a:ext cx="2329144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a product or service. It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12621" y="3601627"/>
            <a:ext cx="8518804" cy="631832"/>
            <a:chOff x="2224" y="3628427"/>
            <a:chExt cx="8995410" cy="11302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16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5500057" y="1560763"/>
            <a:ext cx="2478083" cy="2438910"/>
          </a:xfrm>
          <a:prstGeom prst="ellipse">
            <a:avLst/>
          </a:prstGeom>
          <a:solidFill>
            <a:schemeClr val="bg1">
              <a:alpha val="61000"/>
            </a:schemeClr>
          </a:solidFill>
          <a:ln w="9525">
            <a:solidFill>
              <a:srgbClr val="2DB8B5">
                <a:alpha val="78000"/>
              </a:srgbClr>
            </a:solidFill>
          </a:ln>
          <a:effectLst>
            <a:outerShdw blurRad="76200" dir="18900000" sy="23000" kx="-1200000" algn="b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1"/>
          <p:cNvSpPr txBox="1"/>
          <p:nvPr/>
        </p:nvSpPr>
        <p:spPr>
          <a:xfrm>
            <a:off x="6356030" y="1897046"/>
            <a:ext cx="1408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BF4F4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sz="1600" b="1" dirty="0">
              <a:solidFill>
                <a:srgbClr val="BF4F4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5977246" y="2142536"/>
            <a:ext cx="1790792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0859" y="831321"/>
            <a:ext cx="3160904" cy="3168352"/>
          </a:xfrm>
          <a:prstGeom prst="ellipse">
            <a:avLst/>
          </a:prstGeom>
          <a:solidFill>
            <a:schemeClr val="bg1">
              <a:alpha val="61000"/>
            </a:schemeClr>
          </a:solidFill>
          <a:ln w="9525">
            <a:solidFill>
              <a:srgbClr val="2A6F82">
                <a:alpha val="78000"/>
              </a:srgbClr>
            </a:solidFill>
          </a:ln>
          <a:effectLst>
            <a:outerShdw blurRad="76200" dir="18900000" sy="23000" kx="-1200000" algn="b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7"/>
          <p:cNvSpPr txBox="1"/>
          <p:nvPr/>
        </p:nvSpPr>
        <p:spPr>
          <a:xfrm>
            <a:off x="1580469" y="1560763"/>
            <a:ext cx="266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CHINA Design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1542611" y="2006582"/>
            <a:ext cx="281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BF4F4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b="1" dirty="0">
              <a:solidFill>
                <a:srgbClr val="BF4F4E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1595354" y="2370948"/>
            <a:ext cx="2023517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a product or service. It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delivering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06" y="432224"/>
            <a:ext cx="3510577" cy="3877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26" grpId="0" animBg="1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484721" y="3499180"/>
            <a:ext cx="8518804" cy="822900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6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6400041" y="900818"/>
            <a:ext cx="1030605" cy="2037599"/>
          </a:xfrm>
          <a:prstGeom prst="rect">
            <a:avLst/>
          </a:prstGeom>
          <a:solidFill>
            <a:srgbClr val="C7EAE7"/>
          </a:solidFill>
          <a:ln>
            <a:solidFill>
              <a:srgbClr val="C7EAE7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7662220" y="937317"/>
            <a:ext cx="335081" cy="1251930"/>
            <a:chOff x="7164288" y="1798774"/>
            <a:chExt cx="335081" cy="996606"/>
          </a:xfrm>
        </p:grpSpPr>
        <p:sp>
          <p:nvSpPr>
            <p:cNvPr id="44" name="矩形 43"/>
            <p:cNvSpPr/>
            <p:nvPr/>
          </p:nvSpPr>
          <p:spPr>
            <a:xfrm>
              <a:off x="7164288" y="1798774"/>
              <a:ext cx="324802" cy="942109"/>
            </a:xfrm>
            <a:prstGeom prst="rect">
              <a:avLst/>
            </a:prstGeom>
            <a:solidFill>
              <a:srgbClr val="C7EAE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5" name="TextBox 55"/>
            <p:cNvSpPr txBox="1"/>
            <p:nvPr/>
          </p:nvSpPr>
          <p:spPr>
            <a:xfrm>
              <a:off x="7164288" y="1841273"/>
              <a:ext cx="3350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中国印象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2150769" y="952982"/>
            <a:ext cx="1030605" cy="2037599"/>
          </a:xfrm>
          <a:prstGeom prst="rect">
            <a:avLst/>
          </a:prstGeom>
          <a:solidFill>
            <a:srgbClr val="EFCAC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190" y="340055"/>
            <a:ext cx="3201312" cy="4110587"/>
          </a:xfrm>
          <a:prstGeom prst="rect">
            <a:avLst/>
          </a:prstGeom>
        </p:spPr>
      </p:pic>
      <p:sp>
        <p:nvSpPr>
          <p:cNvPr id="24" name="TextBox 39"/>
          <p:cNvSpPr txBox="1"/>
          <p:nvPr/>
        </p:nvSpPr>
        <p:spPr>
          <a:xfrm>
            <a:off x="2341048" y="1048510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残阳照孤影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TextBox 32"/>
          <p:cNvSpPr txBox="1"/>
          <p:nvPr/>
        </p:nvSpPr>
        <p:spPr>
          <a:xfrm>
            <a:off x="2616632" y="1042868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红尘千帐灯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TextBox 11"/>
          <p:cNvSpPr txBox="1"/>
          <p:nvPr/>
        </p:nvSpPr>
        <p:spPr>
          <a:xfrm>
            <a:off x="2060479" y="2061931"/>
            <a:ext cx="123822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 associated with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company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buying and selling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 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1566192" y="302277"/>
            <a:ext cx="543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韵春山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" name="TextBox 21"/>
          <p:cNvSpPr txBox="1"/>
          <p:nvPr/>
        </p:nvSpPr>
        <p:spPr>
          <a:xfrm rot="5400000">
            <a:off x="96510" y="1974235"/>
            <a:ext cx="26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CHINA Design</a:t>
            </a: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9" name="TextBox 39"/>
          <p:cNvSpPr txBox="1"/>
          <p:nvPr/>
        </p:nvSpPr>
        <p:spPr>
          <a:xfrm>
            <a:off x="6613696" y="1048510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残阳照孤影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TextBox 32"/>
          <p:cNvSpPr txBox="1"/>
          <p:nvPr/>
        </p:nvSpPr>
        <p:spPr>
          <a:xfrm>
            <a:off x="6889280" y="1042868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红尘千帐灯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6329738" y="2020508"/>
            <a:ext cx="123822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 associated with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company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buying and selling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 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6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146" y="3360694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8" name="TextBox 31"/>
          <p:cNvSpPr txBox="1"/>
          <p:nvPr/>
        </p:nvSpPr>
        <p:spPr>
          <a:xfrm>
            <a:off x="3245990" y="1007622"/>
            <a:ext cx="34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中国风独美</a:t>
            </a:r>
            <a:endParaRPr lang="zh-CN" alt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TextBox 32"/>
          <p:cNvSpPr txBox="1"/>
          <p:nvPr/>
        </p:nvSpPr>
        <p:spPr>
          <a:xfrm>
            <a:off x="3918665" y="1007622"/>
            <a:ext cx="34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红尘千帐灯</a:t>
            </a:r>
            <a:endParaRPr lang="zh-CN" alt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TextBox 39"/>
          <p:cNvSpPr txBox="1"/>
          <p:nvPr/>
        </p:nvSpPr>
        <p:spPr>
          <a:xfrm>
            <a:off x="4635730" y="1002661"/>
            <a:ext cx="34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残阳照孤影</a:t>
            </a:r>
            <a:endParaRPr lang="zh-CN" alt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" name="TextBox 40"/>
          <p:cNvSpPr txBox="1"/>
          <p:nvPr/>
        </p:nvSpPr>
        <p:spPr>
          <a:xfrm>
            <a:off x="5292611" y="1002661"/>
            <a:ext cx="346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六月杏花村</a:t>
            </a:r>
            <a:endParaRPr lang="zh-CN" altLang="en-US" sz="1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3742277" y="971494"/>
            <a:ext cx="0" cy="14599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051579" y="971494"/>
            <a:ext cx="0" cy="14599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2979571" y="971494"/>
            <a:ext cx="0" cy="14599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459343" y="966533"/>
            <a:ext cx="0" cy="14599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140286" y="966533"/>
            <a:ext cx="0" cy="14599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722618" y="966533"/>
            <a:ext cx="72008" cy="1459906"/>
            <a:chOff x="8177032" y="1414341"/>
            <a:chExt cx="72008" cy="14599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8177032" y="1414341"/>
              <a:ext cx="0" cy="145990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8249040" y="1414341"/>
              <a:ext cx="0" cy="145990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1532208" y="257542"/>
            <a:ext cx="1201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33869D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灵</a:t>
            </a:r>
            <a:endParaRPr lang="en-US" altLang="zh-CN" sz="4400" dirty="0">
              <a:solidFill>
                <a:srgbClr val="33869D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600" dirty="0">
                <a:solidFill>
                  <a:srgbClr val="33869D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zh-CN" altLang="en-US" sz="3600" dirty="0">
                <a:solidFill>
                  <a:srgbClr val="BF4F4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境</a:t>
            </a:r>
            <a:endParaRPr lang="zh-CN" altLang="en-US" sz="3600" dirty="0">
              <a:solidFill>
                <a:srgbClr val="BF4F4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7" name="TextBox 16"/>
          <p:cNvSpPr txBox="1"/>
          <p:nvPr/>
        </p:nvSpPr>
        <p:spPr>
          <a:xfrm rot="5400000">
            <a:off x="836107" y="1608068"/>
            <a:ext cx="2023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1000" dirty="0">
                <a:latin typeface="华文宋体" panose="02010600040101010101" pitchFamily="2" charset="-122"/>
                <a:ea typeface="华文宋体" panose="02010600040101010101" pitchFamily="2" charset="-122"/>
              </a:rPr>
              <a:t>CHINA</a:t>
            </a:r>
            <a:endParaRPr lang="zh-CN" altLang="en-US" sz="2800" spc="1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" t="46222"/>
          <a:stretch>
            <a:fillRect/>
          </a:stretch>
        </p:blipFill>
        <p:spPr>
          <a:xfrm>
            <a:off x="4653780" y="1344453"/>
            <a:ext cx="4515387" cy="263740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76" y="2051055"/>
            <a:ext cx="2779764" cy="2084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4" grpId="0"/>
      <p:bldP spid="37" grpId="0"/>
      <p:bldP spid="40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15807" y="4165119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5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" name="TextBox 18"/>
          <p:cNvSpPr txBox="1"/>
          <p:nvPr/>
        </p:nvSpPr>
        <p:spPr>
          <a:xfrm>
            <a:off x="2342194" y="2700660"/>
            <a:ext cx="336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独美 </a:t>
            </a:r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素雅  </a:t>
            </a:r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韵味  </a:t>
            </a:r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古典</a:t>
            </a:r>
            <a:endParaRPr lang="zh-CN" alt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79533" y="-1991"/>
            <a:ext cx="1158782" cy="2090624"/>
            <a:chOff x="3979533" y="-1991"/>
            <a:chExt cx="1158782" cy="2090624"/>
          </a:xfrm>
        </p:grpSpPr>
        <p:sp>
          <p:nvSpPr>
            <p:cNvPr id="24" name="矩形 23"/>
            <p:cNvSpPr/>
            <p:nvPr/>
          </p:nvSpPr>
          <p:spPr>
            <a:xfrm>
              <a:off x="3979533" y="-1991"/>
              <a:ext cx="1158782" cy="2025420"/>
            </a:xfrm>
            <a:prstGeom prst="rect">
              <a:avLst/>
            </a:prstGeom>
            <a:solidFill>
              <a:srgbClr val="338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183535" y="518973"/>
              <a:ext cx="7543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方正宋黑简体" panose="02010601030101010101" pitchFamily="2" charset="-122"/>
                  <a:ea typeface="方正宋黑简体" panose="02010601030101010101" pitchFamily="2" charset="-122"/>
                </a:rPr>
                <a:t>前言</a:t>
              </a:r>
              <a:endParaRPr lang="zh-CN" altLang="en-US" sz="4800" dirty="0">
                <a:solidFill>
                  <a:schemeClr val="bg1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089714" y="-1991"/>
              <a:ext cx="0" cy="2025420"/>
            </a:xfrm>
            <a:prstGeom prst="line">
              <a:avLst/>
            </a:prstGeom>
            <a:ln w="28575">
              <a:solidFill>
                <a:srgbClr val="EDF6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1"/>
          <p:cNvSpPr txBox="1"/>
          <p:nvPr/>
        </p:nvSpPr>
        <p:spPr>
          <a:xfrm>
            <a:off x="2255893" y="1549170"/>
            <a:ext cx="2682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3869D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CHINA </a:t>
            </a:r>
            <a:endParaRPr lang="en-US" altLang="zh-CN" sz="3600" dirty="0">
              <a:solidFill>
                <a:srgbClr val="33869D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3600" dirty="0">
                <a:solidFill>
                  <a:srgbClr val="33869D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DESIGN</a:t>
            </a:r>
            <a:endParaRPr lang="zh-CN" altLang="en-US" sz="3600" dirty="0">
              <a:solidFill>
                <a:srgbClr val="33869D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6050" b="41552"/>
          <a:stretch>
            <a:fillRect/>
          </a:stretch>
        </p:blipFill>
        <p:spPr>
          <a:xfrm flipH="1">
            <a:off x="0" y="588451"/>
            <a:ext cx="1974012" cy="2111736"/>
          </a:xfrm>
          <a:prstGeom prst="rect">
            <a:avLst/>
          </a:prstGeom>
        </p:spPr>
      </p:pic>
      <p:sp>
        <p:nvSpPr>
          <p:cNvPr id="58" name="TextBox 15"/>
          <p:cNvSpPr txBox="1"/>
          <p:nvPr/>
        </p:nvSpPr>
        <p:spPr>
          <a:xfrm>
            <a:off x="2258461" y="3062644"/>
            <a:ext cx="344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activities of a company associated with  a</a:t>
            </a:r>
            <a:endParaRPr lang="zh-CN" altLang="en-US" sz="6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905648" y="695750"/>
            <a:ext cx="3937492" cy="4364832"/>
            <a:chOff x="4616088" y="666540"/>
            <a:chExt cx="3937492" cy="4364832"/>
          </a:xfrm>
        </p:grpSpPr>
        <p:pic>
          <p:nvPicPr>
            <p:cNvPr id="31" name="Picture 2" descr="C:\Users\Administrator\Desktop\中国风\品味江南瓷瓶翠鸟版.pn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5623" b="54936"/>
            <a:stretch>
              <a:fillRect/>
            </a:stretch>
          </p:blipFill>
          <p:spPr bwMode="auto">
            <a:xfrm flipH="1">
              <a:off x="4616088" y="666540"/>
              <a:ext cx="2631638" cy="2157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 cstate="print"/>
            <a:srcRect t="47068"/>
            <a:stretch>
              <a:fillRect/>
            </a:stretch>
          </p:blipFill>
          <p:spPr>
            <a:xfrm flipH="1">
              <a:off x="5623544" y="2780779"/>
              <a:ext cx="2930036" cy="2250593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6" y="3346991"/>
            <a:ext cx="6048000" cy="171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08642E-6 L 0.12014 -0.11018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-55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66363" y="2858001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8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44958" y="3601068"/>
            <a:ext cx="5289180" cy="1024439"/>
            <a:chOff x="1807238" y="2915463"/>
            <a:chExt cx="5289180" cy="1024439"/>
          </a:xfrm>
        </p:grpSpPr>
        <p:sp>
          <p:nvSpPr>
            <p:cNvPr id="18" name="TextBox 30"/>
            <p:cNvSpPr txBox="1"/>
            <p:nvPr/>
          </p:nvSpPr>
          <p:spPr>
            <a:xfrm>
              <a:off x="6028699" y="2995348"/>
              <a:ext cx="973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中国印象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9" name="TextBox 38"/>
            <p:cNvSpPr txBox="1"/>
            <p:nvPr/>
          </p:nvSpPr>
          <p:spPr>
            <a:xfrm>
              <a:off x="5922044" y="3308960"/>
              <a:ext cx="117437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associated with buying and selling a product or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41"/>
            <p:cNvSpPr txBox="1"/>
            <p:nvPr/>
          </p:nvSpPr>
          <p:spPr>
            <a:xfrm>
              <a:off x="3990343" y="2959153"/>
              <a:ext cx="973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中国印象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1" name="TextBox 42"/>
            <p:cNvSpPr txBox="1"/>
            <p:nvPr/>
          </p:nvSpPr>
          <p:spPr>
            <a:xfrm>
              <a:off x="3990368" y="3302610"/>
              <a:ext cx="117437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associated with buying and selling a product or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43"/>
            <p:cNvSpPr txBox="1"/>
            <p:nvPr/>
          </p:nvSpPr>
          <p:spPr>
            <a:xfrm>
              <a:off x="1915385" y="2915463"/>
              <a:ext cx="973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中国印象</a:t>
              </a:r>
              <a:endParaRPr lang="zh-CN" altLang="en-US" sz="1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3" name="TextBox 45"/>
            <p:cNvSpPr txBox="1"/>
            <p:nvPr/>
          </p:nvSpPr>
          <p:spPr>
            <a:xfrm>
              <a:off x="1807238" y="3303125"/>
              <a:ext cx="117437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associated with buying and selling a product or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梯形 14"/>
          <p:cNvSpPr/>
          <p:nvPr/>
        </p:nvSpPr>
        <p:spPr>
          <a:xfrm rot="10800000">
            <a:off x="3467224" y="1874484"/>
            <a:ext cx="2076075" cy="1364795"/>
          </a:xfrm>
          <a:prstGeom prst="trapezoid">
            <a:avLst>
              <a:gd name="adj" fmla="val 35582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781479" y="2162580"/>
            <a:ext cx="1276012" cy="870437"/>
            <a:chOff x="4029059" y="1969944"/>
            <a:chExt cx="1276012" cy="870437"/>
          </a:xfrm>
        </p:grpSpPr>
        <p:sp>
          <p:nvSpPr>
            <p:cNvPr id="25" name="TextBox 46"/>
            <p:cNvSpPr txBox="1"/>
            <p:nvPr/>
          </p:nvSpPr>
          <p:spPr>
            <a:xfrm>
              <a:off x="4139952" y="1969944"/>
              <a:ext cx="1165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Suy</a:t>
              </a:r>
              <a:r>
                <a:rPr lang="en-US" altLang="zh-CN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b="1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gurun</a:t>
              </a:r>
              <a:endPara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" name="TextBox 49"/>
            <p:cNvSpPr txBox="1"/>
            <p:nvPr/>
          </p:nvSpPr>
          <p:spPr>
            <a:xfrm>
              <a:off x="4029059" y="2234381"/>
              <a:ext cx="1220150" cy="60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</a:t>
              </a:r>
              <a:r>
                <a:rPr lang="en-US" altLang="zh-CN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aasso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 algn="ctr">
                <a:lnSpc>
                  <a:spcPts val="1400"/>
                </a:lnSpc>
              </a:pPr>
              <a:r>
                <a:rPr lang="en-US" altLang="zh-CN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ciated</a:t>
              </a: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 with buying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 algn="ctr"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 and product or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91" y="-301937"/>
            <a:ext cx="1110708" cy="143311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024482" y="597017"/>
            <a:ext cx="356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清     幽            独    雅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3198319" y="1109783"/>
            <a:ext cx="4111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pc="4000" dirty="0">
                <a:latin typeface="华文宋体" panose="02010600040101010101" pitchFamily="2" charset="-122"/>
                <a:ea typeface="华文宋体" panose="02010600040101010101" pitchFamily="2" charset="-122"/>
              </a:rPr>
              <a:t>DESIGN</a:t>
            </a:r>
            <a:endParaRPr lang="zh-CN" altLang="en-US" sz="1050" spc="4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梯形 1"/>
          <p:cNvSpPr/>
          <p:nvPr/>
        </p:nvSpPr>
        <p:spPr>
          <a:xfrm>
            <a:off x="1296794" y="1876389"/>
            <a:ext cx="2076075" cy="1364795"/>
          </a:xfrm>
          <a:prstGeom prst="trapezoid">
            <a:avLst>
              <a:gd name="adj" fmla="val 35582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724714" y="2208935"/>
            <a:ext cx="1276012" cy="870437"/>
            <a:chOff x="4029059" y="1969944"/>
            <a:chExt cx="1276012" cy="870437"/>
          </a:xfrm>
        </p:grpSpPr>
        <p:sp>
          <p:nvSpPr>
            <p:cNvPr id="4" name="TextBox 46"/>
            <p:cNvSpPr txBox="1"/>
            <p:nvPr/>
          </p:nvSpPr>
          <p:spPr>
            <a:xfrm>
              <a:off x="4139952" y="1969944"/>
              <a:ext cx="1165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Suy</a:t>
              </a:r>
              <a:r>
                <a:rPr lang="en-US" altLang="zh-CN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b="1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gurun</a:t>
              </a:r>
              <a:endPara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" name="TextBox 49"/>
            <p:cNvSpPr txBox="1"/>
            <p:nvPr/>
          </p:nvSpPr>
          <p:spPr>
            <a:xfrm>
              <a:off x="4029059" y="2234381"/>
              <a:ext cx="1220150" cy="60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</a:t>
              </a:r>
              <a:r>
                <a:rPr lang="en-US" altLang="zh-CN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aasso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 algn="ctr">
                <a:lnSpc>
                  <a:spcPts val="1400"/>
                </a:lnSpc>
              </a:pPr>
              <a:r>
                <a:rPr lang="en-US" altLang="zh-CN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ciated</a:t>
              </a: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 with buying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 algn="ctr"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 and product or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梯形 5"/>
          <p:cNvSpPr/>
          <p:nvPr/>
        </p:nvSpPr>
        <p:spPr>
          <a:xfrm>
            <a:off x="5600189" y="1874484"/>
            <a:ext cx="2076075" cy="1364795"/>
          </a:xfrm>
          <a:prstGeom prst="trapezoid">
            <a:avLst>
              <a:gd name="adj" fmla="val 35582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000169" y="2162580"/>
            <a:ext cx="1276012" cy="870437"/>
            <a:chOff x="4029059" y="1969944"/>
            <a:chExt cx="1276012" cy="870437"/>
          </a:xfrm>
        </p:grpSpPr>
        <p:sp>
          <p:nvSpPr>
            <p:cNvPr id="8" name="TextBox 46"/>
            <p:cNvSpPr txBox="1"/>
            <p:nvPr/>
          </p:nvSpPr>
          <p:spPr>
            <a:xfrm>
              <a:off x="4139952" y="1969944"/>
              <a:ext cx="1165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Suy</a:t>
              </a:r>
              <a:r>
                <a:rPr lang="en-US" altLang="zh-CN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b="1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gurun</a:t>
              </a:r>
              <a:endPara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9" name="TextBox 49"/>
            <p:cNvSpPr txBox="1"/>
            <p:nvPr/>
          </p:nvSpPr>
          <p:spPr>
            <a:xfrm>
              <a:off x="4029059" y="2234381"/>
              <a:ext cx="1220150" cy="60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</a:t>
              </a:r>
              <a:r>
                <a:rPr lang="en-US" altLang="zh-CN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aasso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 algn="ctr">
                <a:lnSpc>
                  <a:spcPts val="1400"/>
                </a:lnSpc>
              </a:pPr>
              <a:r>
                <a:rPr lang="en-US" altLang="zh-CN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ciated</a:t>
              </a: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 with buying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 algn="ctr"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 and product or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bldLvl="0" animBg="1"/>
      <p:bldP spid="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54" b="38764"/>
          <a:stretch>
            <a:fillRect/>
          </a:stretch>
        </p:blipFill>
        <p:spPr>
          <a:xfrm>
            <a:off x="2304678" y="760060"/>
            <a:ext cx="5276816" cy="299781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312598" y="3151440"/>
            <a:ext cx="8518804" cy="631832"/>
            <a:chOff x="2224" y="3628427"/>
            <a:chExt cx="8995410" cy="11302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7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4357" y="2771547"/>
            <a:ext cx="2921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中 国 风</a:t>
            </a:r>
            <a:endParaRPr lang="zh-CN" altLang="en-US" sz="5000" dirty="0"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17" name="TextBox 31"/>
          <p:cNvSpPr txBox="1"/>
          <p:nvPr/>
        </p:nvSpPr>
        <p:spPr>
          <a:xfrm>
            <a:off x="3533136" y="1399990"/>
            <a:ext cx="2724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i="0" u="none" strike="noStrike" kern="1200" cap="none" normalizeH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T</a:t>
            </a:r>
            <a:r>
              <a:rPr kumimoji="0" lang="en-US" altLang="zh-CN" sz="4800" i="0" u="none" strike="noStrike" kern="1200" cap="none" normalizeH="0" noProof="0" dirty="0">
                <a:ln>
                  <a:noFill/>
                </a:ln>
                <a:solidFill>
                  <a:srgbClr val="BF4F4E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HR</a:t>
            </a:r>
            <a:r>
              <a:rPr kumimoji="0" lang="en-US" altLang="zh-CN" sz="4800" i="0" u="none" strike="noStrike" kern="1200" cap="none" normalizeH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EE</a:t>
            </a:r>
            <a:endParaRPr kumimoji="0" lang="zh-CN" altLang="en-US" sz="4800" i="0" u="none" strike="noStrike" kern="1200" cap="none" normalizeH="0" noProof="0" dirty="0">
              <a:ln>
                <a:noFill/>
              </a:ln>
              <a:solidFill>
                <a:srgbClr val="33869D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62" b="7332"/>
          <a:stretch>
            <a:fillRect/>
          </a:stretch>
        </p:blipFill>
        <p:spPr>
          <a:xfrm flipH="1">
            <a:off x="799765" y="3121163"/>
            <a:ext cx="2787704" cy="531136"/>
          </a:xfrm>
          <a:prstGeom prst="rect">
            <a:avLst/>
          </a:prstGeom>
          <a:effectLst/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6050" b="41552"/>
          <a:stretch>
            <a:fillRect/>
          </a:stretch>
        </p:blipFill>
        <p:spPr>
          <a:xfrm>
            <a:off x="6364469" y="107793"/>
            <a:ext cx="1487220" cy="15909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6050" b="41552"/>
          <a:stretch>
            <a:fillRect/>
          </a:stretch>
        </p:blipFill>
        <p:spPr>
          <a:xfrm>
            <a:off x="7657627" y="1325330"/>
            <a:ext cx="698177" cy="7468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02"/>
          <a:stretch>
            <a:fillRect/>
          </a:stretch>
        </p:blipFill>
        <p:spPr>
          <a:xfrm>
            <a:off x="5861800" y="3241328"/>
            <a:ext cx="2144916" cy="374492"/>
          </a:xfrm>
          <a:prstGeom prst="rect">
            <a:avLst/>
          </a:prstGeom>
        </p:spPr>
      </p:pic>
      <p:sp>
        <p:nvSpPr>
          <p:cNvPr id="63" name="TextBox 67"/>
          <p:cNvSpPr txBox="1"/>
          <p:nvPr/>
        </p:nvSpPr>
        <p:spPr>
          <a:xfrm>
            <a:off x="3411870" y="2230987"/>
            <a:ext cx="2724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独美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素雅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韵味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古典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4" name="TextBox 11"/>
          <p:cNvSpPr txBox="1"/>
          <p:nvPr/>
        </p:nvSpPr>
        <p:spPr>
          <a:xfrm>
            <a:off x="2417672" y="4278916"/>
            <a:ext cx="4541903" cy="42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company associated with  a product or </a:t>
            </a:r>
            <a:r>
              <a:rPr lang="en-US" altLang="zh-CN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servi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r="17160" b="54820"/>
          <a:stretch>
            <a:fillRect/>
          </a:stretch>
        </p:blipFill>
        <p:spPr>
          <a:xfrm>
            <a:off x="770857" y="469471"/>
            <a:ext cx="2141925" cy="158366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0" y="639881"/>
            <a:ext cx="1431472" cy="1407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63" grpId="0"/>
      <p:bldP spid="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412621" y="3961903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61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3664336" y="2060265"/>
            <a:ext cx="2317882" cy="2214472"/>
          </a:xfrm>
          <a:prstGeom prst="ellipse">
            <a:avLst/>
          </a:prstGeom>
          <a:solidFill>
            <a:srgbClr val="2DB8B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378690" y="2141221"/>
            <a:ext cx="2155656" cy="213659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33"/>
          <p:cNvSpPr txBox="1"/>
          <p:nvPr/>
        </p:nvSpPr>
        <p:spPr>
          <a:xfrm>
            <a:off x="6535066" y="2238254"/>
            <a:ext cx="543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韵春山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TextBox 34"/>
          <p:cNvSpPr txBox="1"/>
          <p:nvPr/>
        </p:nvSpPr>
        <p:spPr>
          <a:xfrm rot="5400000">
            <a:off x="4932051" y="2998961"/>
            <a:ext cx="223845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>
              <a:lnSpc>
                <a:spcPts val="1400"/>
              </a:lnSpc>
            </a:pP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5"/>
          <p:cNvSpPr txBox="1"/>
          <p:nvPr/>
        </p:nvSpPr>
        <p:spPr>
          <a:xfrm>
            <a:off x="4741781" y="2174574"/>
            <a:ext cx="543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琵琶行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" name="TextBox 36"/>
          <p:cNvSpPr txBox="1"/>
          <p:nvPr/>
        </p:nvSpPr>
        <p:spPr>
          <a:xfrm rot="5400000">
            <a:off x="3215114" y="3047730"/>
            <a:ext cx="22384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activities of a company associated with delivering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70" y="636704"/>
            <a:ext cx="2386669" cy="8972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6" y="1745368"/>
            <a:ext cx="3248922" cy="2756140"/>
          </a:xfrm>
          <a:prstGeom prst="rect">
            <a:avLst/>
          </a:prstGeom>
        </p:spPr>
      </p:pic>
      <p:sp>
        <p:nvSpPr>
          <p:cNvPr id="54" name="TextBox 12"/>
          <p:cNvSpPr txBox="1"/>
          <p:nvPr/>
        </p:nvSpPr>
        <p:spPr>
          <a:xfrm>
            <a:off x="1057515" y="615604"/>
            <a:ext cx="543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A6F82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简约</a:t>
            </a:r>
            <a:endParaRPr lang="zh-CN" altLang="en-US" sz="3600" b="1" dirty="0">
              <a:solidFill>
                <a:srgbClr val="2A6F82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989912" y="636704"/>
            <a:ext cx="0" cy="1177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790012" y="636704"/>
            <a:ext cx="0" cy="1177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2"/>
          <p:cNvSpPr txBox="1"/>
          <p:nvPr/>
        </p:nvSpPr>
        <p:spPr>
          <a:xfrm>
            <a:off x="1832699" y="622843"/>
            <a:ext cx="302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CHINA DESIGN</a:t>
            </a:r>
            <a:endParaRPr lang="zh-CN" alt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8" name="TextBox 42"/>
          <p:cNvSpPr txBox="1"/>
          <p:nvPr/>
        </p:nvSpPr>
        <p:spPr>
          <a:xfrm>
            <a:off x="1867438" y="1053956"/>
            <a:ext cx="12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D3A4B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b="1" dirty="0">
              <a:solidFill>
                <a:srgbClr val="2D3A4B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9" name="TextBox 43"/>
          <p:cNvSpPr txBox="1"/>
          <p:nvPr/>
        </p:nvSpPr>
        <p:spPr>
          <a:xfrm>
            <a:off x="1867438" y="1398120"/>
            <a:ext cx="2817273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/>
      <p:bldP spid="32" grpId="0"/>
      <p:bldP spid="54" grpId="0"/>
      <p:bldP spid="57" grpId="0"/>
      <p:bldP spid="58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39660" y="3892399"/>
            <a:ext cx="8518804" cy="631832"/>
            <a:chOff x="2224" y="3628427"/>
            <a:chExt cx="8995410" cy="1130272"/>
          </a:xfrm>
          <a:effectLst>
            <a:outerShdw blurRad="152400" dist="2159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15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49580" y="1701335"/>
            <a:ext cx="6524135" cy="2506980"/>
          </a:xfrm>
          <a:prstGeom prst="rect">
            <a:avLst/>
          </a:prstGeom>
          <a:solidFill>
            <a:srgbClr val="A8DFE2">
              <a:alpha val="34000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2"/>
          <p:cNvSpPr txBox="1"/>
          <p:nvPr/>
        </p:nvSpPr>
        <p:spPr>
          <a:xfrm>
            <a:off x="5918561" y="2104864"/>
            <a:ext cx="202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5944524" y="2525637"/>
            <a:ext cx="14605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a product or service. It delivering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2874077" y="1071381"/>
            <a:ext cx="5432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韵春色山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TextBox 25"/>
          <p:cNvSpPr txBox="1"/>
          <p:nvPr/>
        </p:nvSpPr>
        <p:spPr>
          <a:xfrm rot="5400000">
            <a:off x="1238780" y="2454917"/>
            <a:ext cx="223845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a product </a:t>
            </a:r>
            <a:r>
              <a:rPr lang="en-US" altLang="zh-CN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odelivering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192" y="832135"/>
            <a:ext cx="1573523" cy="154729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0"/>
          <a:stretch>
            <a:fillRect/>
          </a:stretch>
        </p:blipFill>
        <p:spPr>
          <a:xfrm>
            <a:off x="2468116" y="-80076"/>
            <a:ext cx="4461892" cy="4769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  <p:bldP spid="27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12621" y="3043995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/>
                    </a14:imgEffect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2307" y="3814042"/>
            <a:ext cx="7309087" cy="110944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090961" y="2003635"/>
            <a:ext cx="1216364" cy="1418474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" contrast="-6000"/>
                      </a14:imgEffect>
                      <a14:imgEffect>
                        <a14:saturation sat="200000"/>
                      </a14:imgEffect>
                      <a14:imgEffect>
                        <a14:sharpenSoften amount="-2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58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673414" y="2003636"/>
            <a:ext cx="1119938" cy="1418472"/>
          </a:xfrm>
          <a:prstGeom prst="rect">
            <a:avLst/>
          </a:prstGeom>
          <a:blipFill>
            <a:blip r:embed="rId5"/>
            <a:srcRect/>
            <a:stretch>
              <a:fillRect l="-68634" t="-59531" r="-68634" b="-39625"/>
            </a:stretch>
          </a:blipFill>
          <a:ln w="158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112724" y="2003635"/>
            <a:ext cx="1157098" cy="1418474"/>
          </a:xfrm>
          <a:prstGeom prst="rect">
            <a:avLst/>
          </a:prstGeom>
          <a:blipFill>
            <a:blip r:embed="rId6"/>
            <a:stretch>
              <a:fillRect l="-68634" t="-59531" r="-68634" b="-39625"/>
            </a:stretch>
          </a:blipFill>
          <a:ln w="158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spcCol="0"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874178" y="648994"/>
            <a:ext cx="1134596" cy="1134596"/>
          </a:xfrm>
          <a:prstGeom prst="ellipse">
            <a:avLst/>
          </a:prstGeom>
          <a:solidFill>
            <a:srgbClr val="BC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52"/>
          <p:cNvSpPr txBox="1"/>
          <p:nvPr/>
        </p:nvSpPr>
        <p:spPr>
          <a:xfrm>
            <a:off x="2277988" y="648994"/>
            <a:ext cx="543282" cy="149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简约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874178" y="1922376"/>
            <a:ext cx="277572" cy="2775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54"/>
          <p:cNvSpPr txBox="1"/>
          <p:nvPr/>
        </p:nvSpPr>
        <p:spPr>
          <a:xfrm rot="5400000">
            <a:off x="1134093" y="1070530"/>
            <a:ext cx="1431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CHINA Design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5" name="TextBox 55"/>
          <p:cNvSpPr txBox="1"/>
          <p:nvPr/>
        </p:nvSpPr>
        <p:spPr>
          <a:xfrm>
            <a:off x="3320801" y="925870"/>
            <a:ext cx="38915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a product or service. It delivering buying and selling a product or service. It includes 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/>
      <p:bldP spid="30" grpId="0" animBg="1"/>
      <p:bldP spid="31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54" b="38764"/>
          <a:stretch>
            <a:fillRect/>
          </a:stretch>
        </p:blipFill>
        <p:spPr>
          <a:xfrm>
            <a:off x="2304678" y="760060"/>
            <a:ext cx="5276816" cy="299781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312598" y="3151440"/>
            <a:ext cx="8518804" cy="631832"/>
            <a:chOff x="2224" y="3628427"/>
            <a:chExt cx="8995410" cy="11302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7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11870" y="2778871"/>
            <a:ext cx="2921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韵 山 色</a:t>
            </a:r>
            <a:endParaRPr lang="zh-CN" altLang="en-US" sz="5000" dirty="0"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17" name="TextBox 31"/>
          <p:cNvSpPr txBox="1"/>
          <p:nvPr/>
        </p:nvSpPr>
        <p:spPr>
          <a:xfrm>
            <a:off x="3655026" y="1340008"/>
            <a:ext cx="2067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i="0" u="none" strike="noStrike" kern="1200" cap="none" normalizeH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F</a:t>
            </a:r>
            <a:r>
              <a:rPr kumimoji="0" lang="en-US" altLang="zh-CN" sz="4800" i="0" u="none" strike="noStrike" kern="1200" cap="none" normalizeH="0" noProof="0" dirty="0">
                <a:ln>
                  <a:noFill/>
                </a:ln>
                <a:solidFill>
                  <a:srgbClr val="BF4F4E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O</a:t>
            </a:r>
            <a:r>
              <a:rPr kumimoji="0" lang="en-US" altLang="zh-CN" sz="4800" i="0" u="none" strike="noStrike" kern="1200" cap="none" normalizeH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UR</a:t>
            </a:r>
            <a:endParaRPr kumimoji="0" lang="zh-CN" altLang="en-US" sz="4800" i="0" u="none" strike="noStrike" kern="1200" cap="none" normalizeH="0" noProof="0" dirty="0">
              <a:ln>
                <a:noFill/>
              </a:ln>
              <a:solidFill>
                <a:srgbClr val="33869D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62" b="7332"/>
          <a:stretch>
            <a:fillRect/>
          </a:stretch>
        </p:blipFill>
        <p:spPr>
          <a:xfrm flipH="1">
            <a:off x="799765" y="3121163"/>
            <a:ext cx="2787704" cy="531136"/>
          </a:xfrm>
          <a:prstGeom prst="rect">
            <a:avLst/>
          </a:prstGeom>
          <a:effectLst/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6050" b="41552"/>
          <a:stretch>
            <a:fillRect/>
          </a:stretch>
        </p:blipFill>
        <p:spPr>
          <a:xfrm>
            <a:off x="6364469" y="107793"/>
            <a:ext cx="1487220" cy="15909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6050" b="41552"/>
          <a:stretch>
            <a:fillRect/>
          </a:stretch>
        </p:blipFill>
        <p:spPr>
          <a:xfrm>
            <a:off x="7657627" y="1325330"/>
            <a:ext cx="698177" cy="7468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02"/>
          <a:stretch>
            <a:fillRect/>
          </a:stretch>
        </p:blipFill>
        <p:spPr>
          <a:xfrm>
            <a:off x="5861800" y="3241328"/>
            <a:ext cx="2144916" cy="374492"/>
          </a:xfrm>
          <a:prstGeom prst="rect">
            <a:avLst/>
          </a:prstGeom>
        </p:spPr>
      </p:pic>
      <p:sp>
        <p:nvSpPr>
          <p:cNvPr id="63" name="TextBox 67"/>
          <p:cNvSpPr txBox="1"/>
          <p:nvPr/>
        </p:nvSpPr>
        <p:spPr>
          <a:xfrm>
            <a:off x="3411869" y="2230987"/>
            <a:ext cx="323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独美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素雅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韵味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古典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4" name="TextBox 11"/>
          <p:cNvSpPr txBox="1"/>
          <p:nvPr/>
        </p:nvSpPr>
        <p:spPr>
          <a:xfrm>
            <a:off x="2417672" y="4278916"/>
            <a:ext cx="4541903" cy="42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company associated with  a product or </a:t>
            </a:r>
            <a:r>
              <a:rPr lang="en-US" altLang="zh-CN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servi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r="17160" b="54820"/>
          <a:stretch>
            <a:fillRect/>
          </a:stretch>
        </p:blipFill>
        <p:spPr>
          <a:xfrm>
            <a:off x="770857" y="469471"/>
            <a:ext cx="2141925" cy="158366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0" y="639881"/>
            <a:ext cx="1431472" cy="1407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63" grpId="0"/>
      <p:bldP spid="6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12621" y="3652884"/>
            <a:ext cx="8518804" cy="631832"/>
            <a:chOff x="2224" y="3628427"/>
            <a:chExt cx="8995410" cy="1130272"/>
          </a:xfrm>
          <a:effectLst>
            <a:outerShdw blurRad="152400" dist="3683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55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52" y="340148"/>
            <a:ext cx="3700468" cy="4803352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2906505" y="1478911"/>
            <a:ext cx="8233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906505" y="3560470"/>
            <a:ext cx="8233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023672" y="2120096"/>
            <a:ext cx="765158" cy="765159"/>
            <a:chOff x="1778143" y="2260484"/>
            <a:chExt cx="765158" cy="765159"/>
          </a:xfrm>
        </p:grpSpPr>
        <p:sp>
          <p:nvSpPr>
            <p:cNvPr id="18" name="圆角矩形 47"/>
            <p:cNvSpPr/>
            <p:nvPr/>
          </p:nvSpPr>
          <p:spPr>
            <a:xfrm rot="2700000">
              <a:off x="1778142" y="2260485"/>
              <a:ext cx="765159" cy="7651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52"/>
            <p:cNvSpPr/>
            <p:nvPr/>
          </p:nvSpPr>
          <p:spPr>
            <a:xfrm rot="2700000">
              <a:off x="1835420" y="2319807"/>
              <a:ext cx="650600" cy="650596"/>
            </a:xfrm>
            <a:prstGeom prst="roundRect">
              <a:avLst/>
            </a:prstGeom>
            <a:blipFill>
              <a:blip r:embed="rId2"/>
              <a:srcRect/>
              <a:stretch>
                <a:fillRect l="-87500" t="-172691" r="-154246" b="-6905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22389" y="1195051"/>
            <a:ext cx="567718" cy="567718"/>
            <a:chOff x="1876860" y="1335439"/>
            <a:chExt cx="567718" cy="567718"/>
          </a:xfrm>
        </p:grpSpPr>
        <p:sp>
          <p:nvSpPr>
            <p:cNvPr id="21" name="圆角矩形 3"/>
            <p:cNvSpPr/>
            <p:nvPr/>
          </p:nvSpPr>
          <p:spPr>
            <a:xfrm rot="2700000">
              <a:off x="1876860" y="1335439"/>
              <a:ext cx="567718" cy="5677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58"/>
            <p:cNvSpPr/>
            <p:nvPr/>
          </p:nvSpPr>
          <p:spPr>
            <a:xfrm rot="2700000">
              <a:off x="1926111" y="1384692"/>
              <a:ext cx="469214" cy="469214"/>
            </a:xfrm>
            <a:prstGeom prst="roundRect">
              <a:avLst/>
            </a:prstGeom>
            <a:solidFill>
              <a:srgbClr val="03B1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@</a:t>
              </a:r>
              <a:endParaRPr lang="zh-CN" altLang="en-US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122389" y="3243226"/>
            <a:ext cx="567718" cy="567718"/>
            <a:chOff x="1876860" y="3383614"/>
            <a:chExt cx="567718" cy="567718"/>
          </a:xfrm>
        </p:grpSpPr>
        <p:sp>
          <p:nvSpPr>
            <p:cNvPr id="24" name="圆角矩形 48"/>
            <p:cNvSpPr/>
            <p:nvPr/>
          </p:nvSpPr>
          <p:spPr>
            <a:xfrm rot="2700000">
              <a:off x="1876860" y="3383614"/>
              <a:ext cx="567718" cy="5677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59"/>
            <p:cNvSpPr/>
            <p:nvPr/>
          </p:nvSpPr>
          <p:spPr>
            <a:xfrm rot="2700000">
              <a:off x="1926113" y="3432868"/>
              <a:ext cx="469214" cy="469214"/>
            </a:xfrm>
            <a:prstGeom prst="roundRect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2906505" y="2507251"/>
            <a:ext cx="82330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401822" y="1153040"/>
            <a:ext cx="2730961" cy="2750262"/>
            <a:chOff x="3156293" y="1293428"/>
            <a:chExt cx="2730961" cy="2750262"/>
          </a:xfrm>
        </p:grpSpPr>
        <p:sp>
          <p:nvSpPr>
            <p:cNvPr id="35" name="矩形 34"/>
            <p:cNvSpPr/>
            <p:nvPr/>
          </p:nvSpPr>
          <p:spPr>
            <a:xfrm>
              <a:off x="3200270" y="1302967"/>
              <a:ext cx="324802" cy="685664"/>
            </a:xfrm>
            <a:prstGeom prst="rect">
              <a:avLst/>
            </a:prstGeom>
            <a:solidFill>
              <a:srgbClr val="03B1A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70"/>
            <p:cNvSpPr txBox="1"/>
            <p:nvPr/>
          </p:nvSpPr>
          <p:spPr>
            <a:xfrm>
              <a:off x="3169593" y="1293428"/>
              <a:ext cx="3350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素</a:t>
              </a:r>
              <a:endParaRPr lang="en-US" altLang="zh-CN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雅</a:t>
              </a:r>
              <a:endParaRPr lang="en-US" altLang="zh-CN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200270" y="2380696"/>
              <a:ext cx="324802" cy="661348"/>
            </a:xfrm>
            <a:prstGeom prst="rect">
              <a:avLst/>
            </a:prstGeom>
            <a:solidFill>
              <a:srgbClr val="FFAFA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116"/>
            <p:cNvSpPr txBox="1"/>
            <p:nvPr/>
          </p:nvSpPr>
          <p:spPr>
            <a:xfrm>
              <a:off x="3172746" y="2330383"/>
              <a:ext cx="3517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素</a:t>
              </a:r>
              <a:endParaRPr lang="en-US" altLang="zh-CN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雅</a:t>
              </a:r>
              <a:endParaRPr lang="en-US" altLang="zh-CN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200270" y="3358026"/>
              <a:ext cx="324802" cy="685664"/>
            </a:xfrm>
            <a:prstGeom prst="rect">
              <a:avLst/>
            </a:prstGeom>
            <a:solidFill>
              <a:srgbClr val="03B1A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118"/>
            <p:cNvSpPr txBox="1"/>
            <p:nvPr/>
          </p:nvSpPr>
          <p:spPr>
            <a:xfrm>
              <a:off x="3156293" y="3283375"/>
              <a:ext cx="302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素</a:t>
              </a:r>
              <a:endParaRPr lang="en-US" altLang="zh-CN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雅</a:t>
              </a:r>
              <a:endParaRPr lang="en-US" altLang="zh-CN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1" name="TextBox 120"/>
            <p:cNvSpPr txBox="1"/>
            <p:nvPr/>
          </p:nvSpPr>
          <p:spPr>
            <a:xfrm>
              <a:off x="3779912" y="1302967"/>
              <a:ext cx="187220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>
                <a:lnSpc>
                  <a:spcPts val="1400"/>
                </a:lnSpc>
              </a:pPr>
              <a:r>
                <a:rPr lang="en-US" altLang="zh-CN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sociated</a:t>
              </a: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 with     a product or service. It 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delivering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25"/>
            <p:cNvSpPr txBox="1"/>
            <p:nvPr/>
          </p:nvSpPr>
          <p:spPr>
            <a:xfrm>
              <a:off x="3779912" y="2383741"/>
              <a:ext cx="210734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>
                <a:lnSpc>
                  <a:spcPts val="1400"/>
                </a:lnSpc>
              </a:pPr>
              <a:r>
                <a:rPr lang="en-US" altLang="zh-CN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sociated</a:t>
              </a: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 with     a product or service. It 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delivering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26"/>
            <p:cNvSpPr txBox="1"/>
            <p:nvPr/>
          </p:nvSpPr>
          <p:spPr>
            <a:xfrm>
              <a:off x="3779912" y="3358887"/>
              <a:ext cx="210734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>
                <a:lnSpc>
                  <a:spcPts val="1400"/>
                </a:lnSpc>
              </a:pPr>
              <a:r>
                <a:rPr lang="en-US" altLang="zh-CN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sociated</a:t>
              </a: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 with     a product or service. It 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delivering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4" name="TextBox 67"/>
          <p:cNvSpPr txBox="1"/>
          <p:nvPr/>
        </p:nvSpPr>
        <p:spPr>
          <a:xfrm>
            <a:off x="659380" y="390659"/>
            <a:ext cx="586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A6F8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独美</a:t>
            </a:r>
            <a:endParaRPr lang="zh-CN" altLang="en-US" sz="3200" dirty="0">
              <a:solidFill>
                <a:srgbClr val="2A6F8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5" name="TextBox 31"/>
          <p:cNvSpPr txBox="1"/>
          <p:nvPr/>
        </p:nvSpPr>
        <p:spPr>
          <a:xfrm rot="5400000">
            <a:off x="527289" y="1344185"/>
            <a:ext cx="1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A6F82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CHINA Design</a:t>
            </a:r>
            <a:endParaRPr lang="zh-CN" altLang="en-US" dirty="0">
              <a:solidFill>
                <a:srgbClr val="2A6F82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9380" y="490756"/>
            <a:ext cx="564756" cy="988155"/>
            <a:chOff x="1029984" y="708660"/>
            <a:chExt cx="564756" cy="1531648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594740" y="708660"/>
              <a:ext cx="0" cy="1531648"/>
            </a:xfrm>
            <a:prstGeom prst="line">
              <a:avLst/>
            </a:prstGeom>
            <a:ln>
              <a:solidFill>
                <a:srgbClr val="2A6F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29984" y="708660"/>
              <a:ext cx="0" cy="1531648"/>
            </a:xfrm>
            <a:prstGeom prst="line">
              <a:avLst/>
            </a:prstGeom>
            <a:ln>
              <a:solidFill>
                <a:srgbClr val="2A6F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412621" y="3924300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7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98722" y="862554"/>
            <a:ext cx="359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A6F8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清     幽   花    香    </a:t>
            </a:r>
            <a:endParaRPr lang="zh-CN" altLang="en-US" sz="2800" dirty="0">
              <a:solidFill>
                <a:srgbClr val="2A6F8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340739" y="825575"/>
            <a:ext cx="0" cy="533400"/>
          </a:xfrm>
          <a:prstGeom prst="line">
            <a:avLst/>
          </a:prstGeom>
          <a:ln>
            <a:solidFill>
              <a:srgbClr val="2A6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221148" y="825575"/>
            <a:ext cx="0" cy="533400"/>
          </a:xfrm>
          <a:prstGeom prst="line">
            <a:avLst/>
          </a:prstGeom>
          <a:ln>
            <a:solidFill>
              <a:srgbClr val="2A6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022014" y="825575"/>
            <a:ext cx="0" cy="533400"/>
          </a:xfrm>
          <a:prstGeom prst="line">
            <a:avLst/>
          </a:prstGeom>
          <a:ln>
            <a:solidFill>
              <a:srgbClr val="2A6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1578237" y="825575"/>
            <a:ext cx="0" cy="533400"/>
          </a:xfrm>
          <a:prstGeom prst="line">
            <a:avLst/>
          </a:prstGeom>
          <a:ln>
            <a:solidFill>
              <a:srgbClr val="2A6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1" r="12478" b="6860"/>
          <a:stretch>
            <a:fillRect/>
          </a:stretch>
        </p:blipFill>
        <p:spPr>
          <a:xfrm>
            <a:off x="4638960" y="312103"/>
            <a:ext cx="4190712" cy="4150250"/>
          </a:xfrm>
          <a:prstGeom prst="rect">
            <a:avLst/>
          </a:prstGeom>
        </p:spPr>
      </p:pic>
      <p:cxnSp>
        <p:nvCxnSpPr>
          <p:cNvPr id="58" name="直接连接符 57"/>
          <p:cNvCxnSpPr/>
          <p:nvPr/>
        </p:nvCxnSpPr>
        <p:spPr>
          <a:xfrm>
            <a:off x="4868284" y="825575"/>
            <a:ext cx="0" cy="533400"/>
          </a:xfrm>
          <a:prstGeom prst="line">
            <a:avLst/>
          </a:prstGeom>
          <a:ln>
            <a:solidFill>
              <a:srgbClr val="2A6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411056" y="2344028"/>
            <a:ext cx="1518262" cy="1308846"/>
            <a:chOff x="1411056" y="2344028"/>
            <a:chExt cx="1518262" cy="1308846"/>
          </a:xfrm>
        </p:grpSpPr>
        <p:sp>
          <p:nvSpPr>
            <p:cNvPr id="11" name="六边形 10"/>
            <p:cNvSpPr/>
            <p:nvPr/>
          </p:nvSpPr>
          <p:spPr>
            <a:xfrm>
              <a:off x="1411056" y="2344028"/>
              <a:ext cx="1518262" cy="1308846"/>
            </a:xfrm>
            <a:prstGeom prst="hexagon">
              <a:avLst/>
            </a:prstGeom>
            <a:solidFill>
              <a:srgbClr val="E3BCC0">
                <a:alpha val="34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TextBox 42"/>
            <p:cNvSpPr txBox="1"/>
            <p:nvPr/>
          </p:nvSpPr>
          <p:spPr>
            <a:xfrm>
              <a:off x="1721511" y="2548128"/>
              <a:ext cx="1035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2A6F82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素  雅</a:t>
              </a:r>
              <a:endParaRPr lang="zh-CN" altLang="en-US" dirty="0">
                <a:solidFill>
                  <a:srgbClr val="2A6F82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5" name="TextBox 43"/>
            <p:cNvSpPr txBox="1"/>
            <p:nvPr/>
          </p:nvSpPr>
          <p:spPr>
            <a:xfrm>
              <a:off x="1675897" y="2886682"/>
              <a:ext cx="1253421" cy="60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associated with buying and selling a</a:t>
              </a:r>
              <a:endParaRPr lang="zh-CN" altLang="en-US" sz="6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167734" y="2391176"/>
            <a:ext cx="1518262" cy="1308846"/>
            <a:chOff x="3167734" y="2391176"/>
            <a:chExt cx="1518262" cy="1308846"/>
          </a:xfrm>
        </p:grpSpPr>
        <p:sp>
          <p:nvSpPr>
            <p:cNvPr id="63" name="六边形 62"/>
            <p:cNvSpPr/>
            <p:nvPr/>
          </p:nvSpPr>
          <p:spPr>
            <a:xfrm>
              <a:off x="3167734" y="2391176"/>
              <a:ext cx="1518262" cy="1308846"/>
            </a:xfrm>
            <a:prstGeom prst="hexagon">
              <a:avLst/>
            </a:prstGeom>
            <a:solidFill>
              <a:srgbClr val="00B0F0">
                <a:alpha val="11000"/>
              </a:srgbClr>
            </a:solidFill>
            <a:ln w="3175"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TextBox 42"/>
            <p:cNvSpPr txBox="1"/>
            <p:nvPr/>
          </p:nvSpPr>
          <p:spPr>
            <a:xfrm>
              <a:off x="3532564" y="2599415"/>
              <a:ext cx="972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2A6F82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幽  静</a:t>
              </a:r>
              <a:endParaRPr lang="zh-CN" altLang="en-US" dirty="0">
                <a:solidFill>
                  <a:srgbClr val="2A6F82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7" name="TextBox 43"/>
            <p:cNvSpPr txBox="1"/>
            <p:nvPr/>
          </p:nvSpPr>
          <p:spPr>
            <a:xfrm>
              <a:off x="3413268" y="2933830"/>
              <a:ext cx="1253421" cy="606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associated with buying and selling a</a:t>
              </a:r>
              <a:endParaRPr lang="zh-CN" altLang="en-US" sz="600" dirty="0"/>
            </a:p>
          </p:txBody>
        </p:sp>
      </p:grpSp>
      <p:sp>
        <p:nvSpPr>
          <p:cNvPr id="68" name="TextBox 43"/>
          <p:cNvSpPr txBox="1"/>
          <p:nvPr/>
        </p:nvSpPr>
        <p:spPr>
          <a:xfrm>
            <a:off x="1484327" y="1533550"/>
            <a:ext cx="345250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</a:t>
            </a:r>
            <a:r>
              <a:rPr lang="en-US" altLang="zh-CN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aThe</a:t>
            </a: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 activities of a company associated with buying and selling a product or service. It includes advertising, The activities of a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400"/>
              </a:lnSpc>
            </a:pP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62" b="7332"/>
          <a:stretch>
            <a:fillRect/>
          </a:stretch>
        </p:blipFill>
        <p:spPr>
          <a:xfrm flipH="1">
            <a:off x="1648002" y="3749810"/>
            <a:ext cx="2787704" cy="531136"/>
          </a:xfrm>
          <a:prstGeom prst="rect">
            <a:avLst/>
          </a:prstGeom>
          <a:effectLst/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02"/>
          <a:stretch>
            <a:fillRect/>
          </a:stretch>
        </p:blipFill>
        <p:spPr>
          <a:xfrm>
            <a:off x="6481502" y="3979916"/>
            <a:ext cx="2144916" cy="374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3567794" y="1370038"/>
            <a:ext cx="1323990" cy="1323990"/>
          </a:xfrm>
          <a:prstGeom prst="ellipse">
            <a:avLst/>
          </a:prstGeom>
          <a:solidFill>
            <a:srgbClr val="2DB8B5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286450" y="730508"/>
            <a:ext cx="69817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600" dirty="0">
                <a:solidFill>
                  <a:srgbClr val="33869D"/>
                </a:solidFill>
                <a:latin typeface="方正宋黑简体" panose="02010601030101010101" pitchFamily="2" charset="-122"/>
                <a:ea typeface="方正宋黑简体" panose="02010601030101010101" pitchFamily="2" charset="-122"/>
              </a:rPr>
              <a:t>9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srgbClr val="33869D"/>
              </a:solidFill>
              <a:effectLst/>
              <a:uLnTx/>
              <a:uFillTx/>
              <a:latin typeface="方正宋黑简体" panose="02010601030101010101" pitchFamily="2" charset="-122"/>
              <a:ea typeface="方正宋黑简体" panose="02010601030101010101" pitchFamily="2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09800" y="1475897"/>
            <a:ext cx="698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BF4F4E"/>
                </a:solidFill>
                <a:effectLst/>
                <a:uLnTx/>
                <a:uFillTx/>
                <a:latin typeface="方正宋黑简体" panose="02010601030101010101" pitchFamily="2" charset="-122"/>
                <a:ea typeface="方正宋黑简体" panose="02010601030101010101" pitchFamily="2" charset="-122"/>
                <a:cs typeface="+mn-cs"/>
              </a:rPr>
              <a:t>1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BF4F4E"/>
              </a:solidFill>
              <a:effectLst/>
              <a:uLnTx/>
              <a:uFillTx/>
              <a:latin typeface="方正宋黑简体" panose="02010601030101010101" pitchFamily="2" charset="-122"/>
              <a:ea typeface="方正宋黑简体" panose="02010601030101010101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755868" y="1622232"/>
            <a:ext cx="999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黑简体" panose="02010601030101010101" pitchFamily="2" charset="-122"/>
                <a:ea typeface="方正宋黑简体" panose="02010601030101010101" pitchFamily="2" charset="-122"/>
                <a:cs typeface="+mn-cs"/>
              </a:rPr>
              <a:t>中国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黑简体" panose="02010601030101010101" pitchFamily="2" charset="-122"/>
              <a:ea typeface="方正宋黑简体" panose="02010601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黑简体" panose="02010601030101010101" pitchFamily="2" charset="-122"/>
                <a:ea typeface="方正宋黑简体" panose="02010601030101010101" pitchFamily="2" charset="-122"/>
                <a:cs typeface="+mn-cs"/>
              </a:rPr>
              <a:t>印象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黑简体" panose="02010601030101010101" pitchFamily="2" charset="-122"/>
              <a:ea typeface="方正宋黑简体" panose="02010601030101010101" pitchFamily="2" charset="-122"/>
              <a:cs typeface="+mn-cs"/>
            </a:endParaRPr>
          </a:p>
        </p:txBody>
      </p:sp>
      <p:sp>
        <p:nvSpPr>
          <p:cNvPr id="45" name="TextBox 31"/>
          <p:cNvSpPr txBox="1"/>
          <p:nvPr/>
        </p:nvSpPr>
        <p:spPr>
          <a:xfrm>
            <a:off x="2746877" y="2591582"/>
            <a:ext cx="4016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kern="1200" cap="none" spc="150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THANK</a:t>
            </a:r>
            <a:endParaRPr kumimoji="0" lang="zh-CN" altLang="en-US" sz="6000" i="0" u="none" kern="1200" cap="none" spc="150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12613" y="1177239"/>
            <a:ext cx="63281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800" b="0" i="0" u="none" strike="noStrike" kern="1200" cap="none" spc="0" normalizeH="0" baseline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方正宋黑简体" panose="02010601030101010101" pitchFamily="2" charset="-122"/>
                <a:ea typeface="方正宋黑简体" panose="02010601030101010101" pitchFamily="2" charset="-122"/>
                <a:cs typeface="+mn-cs"/>
              </a:rPr>
              <a:t>2</a:t>
            </a:r>
            <a:endParaRPr kumimoji="0" lang="zh-CN" altLang="en-US" sz="11800" b="0" i="0" u="none" strike="noStrike" kern="1200" cap="none" spc="0" normalizeH="0" baseline="0" noProof="0" dirty="0">
              <a:ln>
                <a:noFill/>
              </a:ln>
              <a:solidFill>
                <a:srgbClr val="33869D"/>
              </a:solidFill>
              <a:effectLst/>
              <a:uLnTx/>
              <a:uFillTx/>
              <a:latin typeface="方正宋黑简体" panose="02010601030101010101" pitchFamily="2" charset="-122"/>
              <a:ea typeface="方正宋黑简体" panose="02010601030101010101" pitchFamily="2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645071" y="3397718"/>
            <a:ext cx="1314451" cy="317500"/>
            <a:chOff x="6392627" y="2422651"/>
            <a:chExt cx="1314451" cy="317500"/>
          </a:xfrm>
        </p:grpSpPr>
        <p:sp>
          <p:nvSpPr>
            <p:cNvPr id="22" name="Freeform 5"/>
            <p:cNvSpPr/>
            <p:nvPr/>
          </p:nvSpPr>
          <p:spPr bwMode="auto">
            <a:xfrm>
              <a:off x="6392627" y="2422651"/>
              <a:ext cx="381000" cy="158750"/>
            </a:xfrm>
            <a:custGeom>
              <a:avLst/>
              <a:gdLst>
                <a:gd name="T0" fmla="*/ 0 w 1051"/>
                <a:gd name="T1" fmla="*/ 0 h 423"/>
                <a:gd name="T2" fmla="*/ 839 w 1051"/>
                <a:gd name="T3" fmla="*/ 0 h 423"/>
                <a:gd name="T4" fmla="*/ 1051 w 1051"/>
                <a:gd name="T5" fmla="*/ 211 h 423"/>
                <a:gd name="T6" fmla="*/ 839 w 1051"/>
                <a:gd name="T7" fmla="*/ 423 h 423"/>
                <a:gd name="T8" fmla="*/ 342 w 1051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1" h="423">
                  <a:moveTo>
                    <a:pt x="0" y="0"/>
                  </a:moveTo>
                  <a:lnTo>
                    <a:pt x="839" y="0"/>
                  </a:lnTo>
                  <a:cubicBezTo>
                    <a:pt x="955" y="0"/>
                    <a:pt x="1051" y="95"/>
                    <a:pt x="1051" y="211"/>
                  </a:cubicBezTo>
                  <a:cubicBezTo>
                    <a:pt x="1051" y="328"/>
                    <a:pt x="955" y="423"/>
                    <a:pt x="839" y="423"/>
                  </a:cubicBezTo>
                  <a:lnTo>
                    <a:pt x="342" y="423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6662502" y="2422651"/>
              <a:ext cx="76200" cy="158750"/>
            </a:xfrm>
            <a:custGeom>
              <a:avLst/>
              <a:gdLst>
                <a:gd name="T0" fmla="*/ 0 w 212"/>
                <a:gd name="T1" fmla="*/ 0 h 423"/>
                <a:gd name="T2" fmla="*/ 212 w 212"/>
                <a:gd name="T3" fmla="*/ 211 h 423"/>
                <a:gd name="T4" fmla="*/ 0 w 212"/>
                <a:gd name="T5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" h="423">
                  <a:moveTo>
                    <a:pt x="0" y="0"/>
                  </a:moveTo>
                  <a:cubicBezTo>
                    <a:pt x="116" y="0"/>
                    <a:pt x="212" y="95"/>
                    <a:pt x="212" y="211"/>
                  </a:cubicBezTo>
                  <a:cubicBezTo>
                    <a:pt x="212" y="328"/>
                    <a:pt x="116" y="423"/>
                    <a:pt x="0" y="423"/>
                  </a:cubicBez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6425965" y="2581401"/>
              <a:ext cx="1281113" cy="158750"/>
            </a:xfrm>
            <a:custGeom>
              <a:avLst/>
              <a:gdLst>
                <a:gd name="T0" fmla="*/ 3537 w 3537"/>
                <a:gd name="T1" fmla="*/ 424 h 424"/>
                <a:gd name="T2" fmla="*/ 212 w 3537"/>
                <a:gd name="T3" fmla="*/ 424 h 424"/>
                <a:gd name="T4" fmla="*/ 0 w 3537"/>
                <a:gd name="T5" fmla="*/ 212 h 424"/>
                <a:gd name="T6" fmla="*/ 212 w 3537"/>
                <a:gd name="T7" fmla="*/ 0 h 424"/>
                <a:gd name="T8" fmla="*/ 664 w 3537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7" h="424">
                  <a:moveTo>
                    <a:pt x="3537" y="424"/>
                  </a:moveTo>
                  <a:lnTo>
                    <a:pt x="212" y="424"/>
                  </a:lnTo>
                  <a:cubicBezTo>
                    <a:pt x="95" y="424"/>
                    <a:pt x="0" y="329"/>
                    <a:pt x="0" y="212"/>
                  </a:cubicBezTo>
                  <a:cubicBezTo>
                    <a:pt x="0" y="96"/>
                    <a:pt x="95" y="0"/>
                    <a:pt x="212" y="0"/>
                  </a:cubicBezTo>
                  <a:lnTo>
                    <a:pt x="664" y="0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26" name="Freeform 5"/>
          <p:cNvSpPr/>
          <p:nvPr/>
        </p:nvSpPr>
        <p:spPr bwMode="auto">
          <a:xfrm>
            <a:off x="1905814" y="3602866"/>
            <a:ext cx="381000" cy="158750"/>
          </a:xfrm>
          <a:custGeom>
            <a:avLst/>
            <a:gdLst>
              <a:gd name="T0" fmla="*/ 0 w 1051"/>
              <a:gd name="T1" fmla="*/ 0 h 423"/>
              <a:gd name="T2" fmla="*/ 839 w 1051"/>
              <a:gd name="T3" fmla="*/ 0 h 423"/>
              <a:gd name="T4" fmla="*/ 1051 w 1051"/>
              <a:gd name="T5" fmla="*/ 211 h 423"/>
              <a:gd name="T6" fmla="*/ 839 w 1051"/>
              <a:gd name="T7" fmla="*/ 423 h 423"/>
              <a:gd name="T8" fmla="*/ 342 w 1051"/>
              <a:gd name="T9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1" h="423">
                <a:moveTo>
                  <a:pt x="0" y="0"/>
                </a:moveTo>
                <a:lnTo>
                  <a:pt x="839" y="0"/>
                </a:lnTo>
                <a:cubicBezTo>
                  <a:pt x="955" y="0"/>
                  <a:pt x="1051" y="95"/>
                  <a:pt x="1051" y="211"/>
                </a:cubicBezTo>
                <a:cubicBezTo>
                  <a:pt x="1051" y="328"/>
                  <a:pt x="955" y="423"/>
                  <a:pt x="839" y="423"/>
                </a:cubicBezTo>
                <a:lnTo>
                  <a:pt x="342" y="423"/>
                </a:lnTo>
              </a:path>
            </a:pathLst>
          </a:custGeom>
          <a:noFill/>
          <a:ln w="6350" cap="flat">
            <a:solidFill>
              <a:srgbClr val="2DB8B5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6"/>
          <p:cNvSpPr/>
          <p:nvPr/>
        </p:nvSpPr>
        <p:spPr bwMode="auto">
          <a:xfrm>
            <a:off x="2175689" y="3602866"/>
            <a:ext cx="76200" cy="158750"/>
          </a:xfrm>
          <a:custGeom>
            <a:avLst/>
            <a:gdLst>
              <a:gd name="T0" fmla="*/ 0 w 212"/>
              <a:gd name="T1" fmla="*/ 0 h 423"/>
              <a:gd name="T2" fmla="*/ 212 w 212"/>
              <a:gd name="T3" fmla="*/ 211 h 423"/>
              <a:gd name="T4" fmla="*/ 0 w 212"/>
              <a:gd name="T5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" h="423">
                <a:moveTo>
                  <a:pt x="0" y="0"/>
                </a:moveTo>
                <a:cubicBezTo>
                  <a:pt x="116" y="0"/>
                  <a:pt x="212" y="95"/>
                  <a:pt x="212" y="211"/>
                </a:cubicBezTo>
                <a:cubicBezTo>
                  <a:pt x="212" y="328"/>
                  <a:pt x="116" y="423"/>
                  <a:pt x="0" y="423"/>
                </a:cubicBezTo>
              </a:path>
            </a:pathLst>
          </a:custGeom>
          <a:noFill/>
          <a:ln w="6350" cap="flat">
            <a:solidFill>
              <a:srgbClr val="2DB8B5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7"/>
          <p:cNvSpPr/>
          <p:nvPr/>
        </p:nvSpPr>
        <p:spPr bwMode="auto">
          <a:xfrm>
            <a:off x="1939152" y="3761616"/>
            <a:ext cx="1281113" cy="158750"/>
          </a:xfrm>
          <a:custGeom>
            <a:avLst/>
            <a:gdLst>
              <a:gd name="T0" fmla="*/ 3537 w 3537"/>
              <a:gd name="T1" fmla="*/ 424 h 424"/>
              <a:gd name="T2" fmla="*/ 212 w 3537"/>
              <a:gd name="T3" fmla="*/ 424 h 424"/>
              <a:gd name="T4" fmla="*/ 0 w 3537"/>
              <a:gd name="T5" fmla="*/ 212 h 424"/>
              <a:gd name="T6" fmla="*/ 212 w 3537"/>
              <a:gd name="T7" fmla="*/ 0 h 424"/>
              <a:gd name="T8" fmla="*/ 664 w 3537"/>
              <a:gd name="T9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7" h="424">
                <a:moveTo>
                  <a:pt x="3537" y="424"/>
                </a:moveTo>
                <a:lnTo>
                  <a:pt x="212" y="424"/>
                </a:lnTo>
                <a:cubicBezTo>
                  <a:pt x="95" y="424"/>
                  <a:pt x="0" y="329"/>
                  <a:pt x="0" y="212"/>
                </a:cubicBezTo>
                <a:cubicBezTo>
                  <a:pt x="0" y="96"/>
                  <a:pt x="95" y="0"/>
                  <a:pt x="212" y="0"/>
                </a:cubicBezTo>
                <a:lnTo>
                  <a:pt x="664" y="0"/>
                </a:lnTo>
              </a:path>
            </a:pathLst>
          </a:custGeom>
          <a:noFill/>
          <a:ln w="6350" cap="flat">
            <a:solidFill>
              <a:srgbClr val="2DB8B5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9" name="Freeform 10"/>
          <p:cNvSpPr/>
          <p:nvPr/>
        </p:nvSpPr>
        <p:spPr bwMode="auto">
          <a:xfrm>
            <a:off x="2971618" y="3919385"/>
            <a:ext cx="361950" cy="150813"/>
          </a:xfrm>
          <a:custGeom>
            <a:avLst/>
            <a:gdLst>
              <a:gd name="T0" fmla="*/ 0 w 1001"/>
              <a:gd name="T1" fmla="*/ 404 h 404"/>
              <a:gd name="T2" fmla="*/ 799 w 1001"/>
              <a:gd name="T3" fmla="*/ 404 h 404"/>
              <a:gd name="T4" fmla="*/ 1001 w 1001"/>
              <a:gd name="T5" fmla="*/ 202 h 404"/>
              <a:gd name="T6" fmla="*/ 799 w 1001"/>
              <a:gd name="T7" fmla="*/ 0 h 404"/>
              <a:gd name="T8" fmla="*/ 576 w 1001"/>
              <a:gd name="T9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1" h="404">
                <a:moveTo>
                  <a:pt x="0" y="404"/>
                </a:moveTo>
                <a:lnTo>
                  <a:pt x="799" y="404"/>
                </a:lnTo>
                <a:cubicBezTo>
                  <a:pt x="910" y="404"/>
                  <a:pt x="1001" y="313"/>
                  <a:pt x="1001" y="202"/>
                </a:cubicBezTo>
                <a:cubicBezTo>
                  <a:pt x="1001" y="91"/>
                  <a:pt x="910" y="0"/>
                  <a:pt x="799" y="0"/>
                </a:cubicBezTo>
                <a:lnTo>
                  <a:pt x="576" y="0"/>
                </a:lnTo>
              </a:path>
            </a:pathLst>
          </a:custGeom>
          <a:noFill/>
          <a:ln w="6350" cap="flat">
            <a:solidFill>
              <a:srgbClr val="2DB8B5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59" y="30887"/>
            <a:ext cx="1585107" cy="2045221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 flipH="1">
            <a:off x="7519685" y="3925578"/>
            <a:ext cx="643162" cy="155353"/>
            <a:chOff x="6392627" y="2422651"/>
            <a:chExt cx="1314451" cy="317500"/>
          </a:xfrm>
        </p:grpSpPr>
        <p:sp>
          <p:nvSpPr>
            <p:cNvPr id="43" name="Freeform 5"/>
            <p:cNvSpPr/>
            <p:nvPr/>
          </p:nvSpPr>
          <p:spPr bwMode="auto">
            <a:xfrm>
              <a:off x="6392627" y="2422651"/>
              <a:ext cx="381000" cy="158750"/>
            </a:xfrm>
            <a:custGeom>
              <a:avLst/>
              <a:gdLst>
                <a:gd name="T0" fmla="*/ 0 w 1051"/>
                <a:gd name="T1" fmla="*/ 0 h 423"/>
                <a:gd name="T2" fmla="*/ 839 w 1051"/>
                <a:gd name="T3" fmla="*/ 0 h 423"/>
                <a:gd name="T4" fmla="*/ 1051 w 1051"/>
                <a:gd name="T5" fmla="*/ 211 h 423"/>
                <a:gd name="T6" fmla="*/ 839 w 1051"/>
                <a:gd name="T7" fmla="*/ 423 h 423"/>
                <a:gd name="T8" fmla="*/ 342 w 1051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1" h="423">
                  <a:moveTo>
                    <a:pt x="0" y="0"/>
                  </a:moveTo>
                  <a:lnTo>
                    <a:pt x="839" y="0"/>
                  </a:lnTo>
                  <a:cubicBezTo>
                    <a:pt x="955" y="0"/>
                    <a:pt x="1051" y="95"/>
                    <a:pt x="1051" y="211"/>
                  </a:cubicBezTo>
                  <a:cubicBezTo>
                    <a:pt x="1051" y="328"/>
                    <a:pt x="955" y="423"/>
                    <a:pt x="839" y="423"/>
                  </a:cubicBezTo>
                  <a:lnTo>
                    <a:pt x="342" y="423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6662502" y="2422651"/>
              <a:ext cx="76200" cy="158750"/>
            </a:xfrm>
            <a:custGeom>
              <a:avLst/>
              <a:gdLst>
                <a:gd name="T0" fmla="*/ 0 w 212"/>
                <a:gd name="T1" fmla="*/ 0 h 423"/>
                <a:gd name="T2" fmla="*/ 212 w 212"/>
                <a:gd name="T3" fmla="*/ 211 h 423"/>
                <a:gd name="T4" fmla="*/ 0 w 212"/>
                <a:gd name="T5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2" h="423">
                  <a:moveTo>
                    <a:pt x="0" y="0"/>
                  </a:moveTo>
                  <a:cubicBezTo>
                    <a:pt x="116" y="0"/>
                    <a:pt x="212" y="95"/>
                    <a:pt x="212" y="211"/>
                  </a:cubicBezTo>
                  <a:cubicBezTo>
                    <a:pt x="212" y="328"/>
                    <a:pt x="116" y="423"/>
                    <a:pt x="0" y="423"/>
                  </a:cubicBez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7"/>
            <p:cNvSpPr/>
            <p:nvPr/>
          </p:nvSpPr>
          <p:spPr bwMode="auto">
            <a:xfrm>
              <a:off x="6425965" y="2581401"/>
              <a:ext cx="1281113" cy="158750"/>
            </a:xfrm>
            <a:custGeom>
              <a:avLst/>
              <a:gdLst>
                <a:gd name="T0" fmla="*/ 3537 w 3537"/>
                <a:gd name="T1" fmla="*/ 424 h 424"/>
                <a:gd name="T2" fmla="*/ 212 w 3537"/>
                <a:gd name="T3" fmla="*/ 424 h 424"/>
                <a:gd name="T4" fmla="*/ 0 w 3537"/>
                <a:gd name="T5" fmla="*/ 212 h 424"/>
                <a:gd name="T6" fmla="*/ 212 w 3537"/>
                <a:gd name="T7" fmla="*/ 0 h 424"/>
                <a:gd name="T8" fmla="*/ 664 w 3537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7" h="424">
                  <a:moveTo>
                    <a:pt x="3537" y="424"/>
                  </a:moveTo>
                  <a:lnTo>
                    <a:pt x="212" y="424"/>
                  </a:lnTo>
                  <a:cubicBezTo>
                    <a:pt x="95" y="424"/>
                    <a:pt x="0" y="329"/>
                    <a:pt x="0" y="212"/>
                  </a:cubicBezTo>
                  <a:cubicBezTo>
                    <a:pt x="0" y="96"/>
                    <a:pt x="95" y="0"/>
                    <a:pt x="212" y="0"/>
                  </a:cubicBezTo>
                  <a:lnTo>
                    <a:pt x="664" y="0"/>
                  </a:lnTo>
                </a:path>
              </a:pathLst>
            </a:custGeom>
            <a:noFill/>
            <a:ln w="6350" cap="flat">
              <a:solidFill>
                <a:srgbClr val="2A6F82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309810" y="1934618"/>
            <a:ext cx="703014" cy="1685665"/>
            <a:chOff x="6309810" y="1934618"/>
            <a:chExt cx="703014" cy="1685665"/>
          </a:xfrm>
        </p:grpSpPr>
        <p:sp>
          <p:nvSpPr>
            <p:cNvPr id="37" name="矩形 36"/>
            <p:cNvSpPr/>
            <p:nvPr/>
          </p:nvSpPr>
          <p:spPr>
            <a:xfrm>
              <a:off x="6309810" y="1934618"/>
              <a:ext cx="703014" cy="1647823"/>
            </a:xfrm>
            <a:prstGeom prst="rect">
              <a:avLst/>
            </a:prstGeom>
            <a:solidFill>
              <a:schemeClr val="bg1">
                <a:lumMod val="95000"/>
                <a:alpha val="56000"/>
              </a:schemeClr>
            </a:solidFill>
            <a:ln w="9525">
              <a:solidFill>
                <a:srgbClr val="BF4F4E"/>
              </a:solidFill>
            </a:ln>
            <a:effectLst>
              <a:outerShdw blurRad="76200" dir="18900000" sy="23000" kx="-1200000" algn="bl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矩形: 圆角 83"/>
            <p:cNvSpPr/>
            <p:nvPr/>
          </p:nvSpPr>
          <p:spPr>
            <a:xfrm>
              <a:off x="6455478" y="3537488"/>
              <a:ext cx="419375" cy="82795"/>
            </a:xfrm>
            <a:prstGeom prst="roundRect">
              <a:avLst>
                <a:gd name="adj" fmla="val 9736"/>
              </a:avLst>
            </a:prstGeom>
            <a:solidFill>
              <a:srgbClr val="BF4F4E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10837" y="1977107"/>
            <a:ext cx="703014" cy="1693285"/>
            <a:chOff x="2110837" y="1769194"/>
            <a:chExt cx="703014" cy="1693285"/>
          </a:xfrm>
        </p:grpSpPr>
        <p:sp>
          <p:nvSpPr>
            <p:cNvPr id="41" name="矩形 40"/>
            <p:cNvSpPr/>
            <p:nvPr/>
          </p:nvSpPr>
          <p:spPr>
            <a:xfrm>
              <a:off x="2110837" y="1769194"/>
              <a:ext cx="703014" cy="1647823"/>
            </a:xfrm>
            <a:prstGeom prst="rect">
              <a:avLst/>
            </a:prstGeom>
            <a:solidFill>
              <a:srgbClr val="DBEEF4"/>
            </a:solidFill>
            <a:ln w="9525">
              <a:solidFill>
                <a:srgbClr val="2DB8B5">
                  <a:alpha val="79000"/>
                </a:srgbClr>
              </a:solidFill>
            </a:ln>
            <a:effectLst>
              <a:outerShdw blurRad="76200" dir="18900000" sy="23000" kx="-1200000" algn="bl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矩形: 圆角 82"/>
            <p:cNvSpPr/>
            <p:nvPr/>
          </p:nvSpPr>
          <p:spPr>
            <a:xfrm>
              <a:off x="2270062" y="3379684"/>
              <a:ext cx="419375" cy="82795"/>
            </a:xfrm>
            <a:prstGeom prst="roundRect">
              <a:avLst>
                <a:gd name="adj" fmla="val 9736"/>
              </a:avLst>
            </a:prstGeom>
            <a:solidFill>
              <a:srgbClr val="2DB8B5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71860" y="523150"/>
            <a:ext cx="703014" cy="1685919"/>
            <a:chOff x="7471860" y="523150"/>
            <a:chExt cx="703014" cy="1685919"/>
          </a:xfrm>
        </p:grpSpPr>
        <p:sp>
          <p:nvSpPr>
            <p:cNvPr id="10" name="矩形 9"/>
            <p:cNvSpPr/>
            <p:nvPr/>
          </p:nvSpPr>
          <p:spPr>
            <a:xfrm>
              <a:off x="7471860" y="523150"/>
              <a:ext cx="703014" cy="1647823"/>
            </a:xfrm>
            <a:prstGeom prst="rect">
              <a:avLst/>
            </a:prstGeom>
            <a:solidFill>
              <a:srgbClr val="DBEEF4"/>
            </a:solidFill>
            <a:ln w="9525">
              <a:solidFill>
                <a:srgbClr val="2DB8B5">
                  <a:alpha val="79000"/>
                </a:srgbClr>
              </a:solidFill>
            </a:ln>
            <a:effectLst>
              <a:outerShdw blurRad="76200" dir="18900000" sy="23000" kx="-1200000" algn="bl" rotWithShape="0">
                <a:schemeClr val="tx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矩形: 圆角 84"/>
            <p:cNvSpPr/>
            <p:nvPr/>
          </p:nvSpPr>
          <p:spPr>
            <a:xfrm>
              <a:off x="7639486" y="2126274"/>
              <a:ext cx="419375" cy="82795"/>
            </a:xfrm>
            <a:prstGeom prst="roundRect">
              <a:avLst>
                <a:gd name="adj" fmla="val 9736"/>
              </a:avLst>
            </a:prstGeom>
            <a:solidFill>
              <a:srgbClr val="2DB8B5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6300" y="497667"/>
            <a:ext cx="674308" cy="1693325"/>
            <a:chOff x="876300" y="497667"/>
            <a:chExt cx="674308" cy="1693325"/>
          </a:xfrm>
        </p:grpSpPr>
        <p:sp>
          <p:nvSpPr>
            <p:cNvPr id="45" name="矩形 44"/>
            <p:cNvSpPr/>
            <p:nvPr/>
          </p:nvSpPr>
          <p:spPr>
            <a:xfrm>
              <a:off x="876300" y="497667"/>
              <a:ext cx="674308" cy="1643554"/>
            </a:xfrm>
            <a:prstGeom prst="rect">
              <a:avLst/>
            </a:prstGeom>
            <a:solidFill>
              <a:schemeClr val="bg1">
                <a:lumMod val="95000"/>
                <a:alpha val="56000"/>
              </a:schemeClr>
            </a:solidFill>
            <a:ln w="9525">
              <a:solidFill>
                <a:srgbClr val="BF4F4E"/>
              </a:solidFill>
            </a:ln>
            <a:effectLst>
              <a:outerShdw blurRad="76200" dir="18900000" sy="23000" kx="-1200000" algn="bl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矩形: 圆角 79"/>
            <p:cNvSpPr/>
            <p:nvPr/>
          </p:nvSpPr>
          <p:spPr>
            <a:xfrm>
              <a:off x="1027255" y="2108411"/>
              <a:ext cx="402251" cy="82581"/>
            </a:xfrm>
            <a:prstGeom prst="roundRect">
              <a:avLst>
                <a:gd name="adj" fmla="val 9736"/>
              </a:avLst>
            </a:prstGeom>
            <a:solidFill>
              <a:srgbClr val="BF4F4E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45651" y="4092944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7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 flipH="1" flipV="1">
            <a:off x="1694622" y="1322370"/>
            <a:ext cx="2070928" cy="17481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2948940" y="2601425"/>
            <a:ext cx="1424941" cy="19855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709160" y="2609044"/>
            <a:ext cx="1482090" cy="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7513433" y="621744"/>
            <a:ext cx="686677" cy="1535011"/>
            <a:chOff x="3122367" y="2408065"/>
            <a:chExt cx="686677" cy="1535011"/>
          </a:xfrm>
        </p:grpSpPr>
        <p:sp>
          <p:nvSpPr>
            <p:cNvPr id="25" name="TextBox 89"/>
            <p:cNvSpPr txBox="1"/>
            <p:nvPr/>
          </p:nvSpPr>
          <p:spPr>
            <a:xfrm>
              <a:off x="3122367" y="2408065"/>
              <a:ext cx="543282" cy="142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六月雨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 rot="5400000">
              <a:off x="3096440" y="3230473"/>
              <a:ext cx="105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C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HIN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A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 D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24095" y="2001118"/>
            <a:ext cx="703357" cy="1652449"/>
            <a:chOff x="3095079" y="2375971"/>
            <a:chExt cx="703357" cy="1652449"/>
          </a:xfrm>
        </p:grpSpPr>
        <p:sp>
          <p:nvSpPr>
            <p:cNvPr id="35" name="TextBox 89"/>
            <p:cNvSpPr txBox="1"/>
            <p:nvPr/>
          </p:nvSpPr>
          <p:spPr>
            <a:xfrm>
              <a:off x="3095079" y="2375971"/>
              <a:ext cx="5432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中国风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6" name="TextBox 90"/>
            <p:cNvSpPr txBox="1"/>
            <p:nvPr/>
          </p:nvSpPr>
          <p:spPr>
            <a:xfrm rot="5400000">
              <a:off x="3032238" y="3262223"/>
              <a:ext cx="1163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C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HIN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A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 D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62" b="7332"/>
          <a:stretch>
            <a:fillRect/>
          </a:stretch>
        </p:blipFill>
        <p:spPr>
          <a:xfrm flipH="1">
            <a:off x="886056" y="5744586"/>
            <a:ext cx="6354065" cy="649098"/>
          </a:xfrm>
          <a:prstGeom prst="rect">
            <a:avLst/>
          </a:prstGeom>
          <a:effectLst/>
        </p:spPr>
      </p:pic>
      <p:grpSp>
        <p:nvGrpSpPr>
          <p:cNvPr id="4" name="组合 3"/>
          <p:cNvGrpSpPr/>
          <p:nvPr/>
        </p:nvGrpSpPr>
        <p:grpSpPr>
          <a:xfrm>
            <a:off x="3477286" y="-109835"/>
            <a:ext cx="3116994" cy="4753004"/>
            <a:chOff x="3525844" y="105499"/>
            <a:chExt cx="3140187" cy="487106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2733" r="41145" b="5705"/>
            <a:stretch>
              <a:fillRect/>
            </a:stretch>
          </p:blipFill>
          <p:spPr>
            <a:xfrm>
              <a:off x="3525844" y="105499"/>
              <a:ext cx="2482251" cy="4871063"/>
            </a:xfrm>
            <a:prstGeom prst="rect">
              <a:avLst/>
            </a:prstGeom>
          </p:spPr>
        </p:pic>
        <p:pic>
          <p:nvPicPr>
            <p:cNvPr id="52" name="Picture 2" descr="C:\Users\Administrator\Desktop\中国风\品味江南瓷瓶翠鸟版.pn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4452" t="1324" r="9939" b="54708"/>
            <a:stretch>
              <a:fillRect/>
            </a:stretch>
          </p:blipFill>
          <p:spPr bwMode="auto">
            <a:xfrm>
              <a:off x="4733072" y="622774"/>
              <a:ext cx="1932959" cy="104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组合 41"/>
          <p:cNvGrpSpPr/>
          <p:nvPr/>
        </p:nvGrpSpPr>
        <p:grpSpPr>
          <a:xfrm>
            <a:off x="886056" y="526468"/>
            <a:ext cx="692542" cy="1664437"/>
            <a:chOff x="3137225" y="2685206"/>
            <a:chExt cx="692542" cy="1664437"/>
          </a:xfrm>
        </p:grpSpPr>
        <p:sp>
          <p:nvSpPr>
            <p:cNvPr id="43" name="TextBox 89"/>
            <p:cNvSpPr txBox="1"/>
            <p:nvPr/>
          </p:nvSpPr>
          <p:spPr>
            <a:xfrm>
              <a:off x="3137225" y="2685206"/>
              <a:ext cx="369333" cy="142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南山南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4" name="TextBox 90"/>
            <p:cNvSpPr txBox="1"/>
            <p:nvPr/>
          </p:nvSpPr>
          <p:spPr>
            <a:xfrm rot="5400000">
              <a:off x="3076140" y="3596016"/>
              <a:ext cx="1137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C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HIN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A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 D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98" name="TextBox 21"/>
          <p:cNvSpPr txBox="1"/>
          <p:nvPr/>
        </p:nvSpPr>
        <p:spPr>
          <a:xfrm>
            <a:off x="3051382" y="2266667"/>
            <a:ext cx="844241" cy="22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6F8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第三节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A6F8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3" name="TextBox 21"/>
          <p:cNvSpPr txBox="1"/>
          <p:nvPr/>
        </p:nvSpPr>
        <p:spPr>
          <a:xfrm>
            <a:off x="6499921" y="1093736"/>
            <a:ext cx="844241" cy="22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6F8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第二节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A6F8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4" name="TextBox 21"/>
          <p:cNvSpPr txBox="1"/>
          <p:nvPr/>
        </p:nvSpPr>
        <p:spPr>
          <a:xfrm>
            <a:off x="5450205" y="2352498"/>
            <a:ext cx="844241" cy="22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6F8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第四节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A6F8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125122" y="2043607"/>
            <a:ext cx="699088" cy="1596424"/>
            <a:chOff x="3095079" y="2375971"/>
            <a:chExt cx="699088" cy="1596424"/>
          </a:xfrm>
        </p:grpSpPr>
        <p:sp>
          <p:nvSpPr>
            <p:cNvPr id="39" name="TextBox 89"/>
            <p:cNvSpPr txBox="1"/>
            <p:nvPr/>
          </p:nvSpPr>
          <p:spPr>
            <a:xfrm>
              <a:off x="3095079" y="2375971"/>
              <a:ext cx="543282" cy="142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韵山色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0" name="TextBox 90"/>
            <p:cNvSpPr txBox="1"/>
            <p:nvPr/>
          </p:nvSpPr>
          <p:spPr>
            <a:xfrm rot="5400000">
              <a:off x="3062259" y="3240488"/>
              <a:ext cx="1094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C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HIN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A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 D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96" name="TextBox 21"/>
          <p:cNvSpPr txBox="1"/>
          <p:nvPr/>
        </p:nvSpPr>
        <p:spPr>
          <a:xfrm>
            <a:off x="1883163" y="1073734"/>
            <a:ext cx="844241" cy="22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A6F8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第一节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A6F8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 flipV="1">
            <a:off x="5391150" y="1301750"/>
            <a:ext cx="1962150" cy="2413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3" grpId="0"/>
      <p:bldP spid="104" grpId="0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312598" y="3151440"/>
            <a:ext cx="8518804" cy="631832"/>
            <a:chOff x="2224" y="3628427"/>
            <a:chExt cx="8995410" cy="11302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7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62" b="7332"/>
          <a:stretch>
            <a:fillRect/>
          </a:stretch>
        </p:blipFill>
        <p:spPr>
          <a:xfrm flipH="1">
            <a:off x="721119" y="3089407"/>
            <a:ext cx="2787704" cy="531136"/>
          </a:xfrm>
          <a:prstGeom prst="rect">
            <a:avLst/>
          </a:prstGeom>
          <a:effectLst>
            <a:reflection blurRad="6350" stA="52000" endA="300" endPos="29000" dir="5400000" sy="-100000" algn="bl" rotWithShape="0"/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6050" b="41552"/>
          <a:stretch>
            <a:fillRect/>
          </a:stretch>
        </p:blipFill>
        <p:spPr>
          <a:xfrm>
            <a:off x="6861766" y="624697"/>
            <a:ext cx="1034764" cy="110695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6050" b="41552"/>
          <a:stretch>
            <a:fillRect/>
          </a:stretch>
        </p:blipFill>
        <p:spPr>
          <a:xfrm>
            <a:off x="7608200" y="1589539"/>
            <a:ext cx="485771" cy="5196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02"/>
          <a:stretch>
            <a:fillRect/>
          </a:stretch>
        </p:blipFill>
        <p:spPr>
          <a:xfrm>
            <a:off x="6168736" y="3256536"/>
            <a:ext cx="2144916" cy="374492"/>
          </a:xfrm>
          <a:prstGeom prst="rect">
            <a:avLst/>
          </a:prstGeom>
          <a:effectLst>
            <a:reflection blurRad="6350" stA="52000" endA="300" endPos="29000" dir="5400000" sy="-100000" algn="bl" rotWithShape="0"/>
          </a:effectLst>
        </p:spPr>
      </p:pic>
      <p:sp>
        <p:nvSpPr>
          <p:cNvPr id="64" name="TextBox 11"/>
          <p:cNvSpPr txBox="1"/>
          <p:nvPr/>
        </p:nvSpPr>
        <p:spPr>
          <a:xfrm>
            <a:off x="2417672" y="4278916"/>
            <a:ext cx="4541903" cy="42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company associated with  a product or </a:t>
            </a:r>
            <a:r>
              <a:rPr lang="en-US" altLang="zh-CN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servi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54" b="38764"/>
          <a:stretch>
            <a:fillRect/>
          </a:stretch>
        </p:blipFill>
        <p:spPr>
          <a:xfrm>
            <a:off x="2697942" y="616822"/>
            <a:ext cx="4455570" cy="25312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08823" y="2687748"/>
            <a:ext cx="2921490" cy="86177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effectLst>
                  <a:reflection stA="23000" endPos="38000" dir="5400000" sy="-100000" algn="bl" rotWithShape="0"/>
                </a:effectLst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韵 南 山</a:t>
            </a:r>
            <a:endParaRPr lang="zh-CN" altLang="en-US" sz="5000" dirty="0">
              <a:effectLst>
                <a:reflection stA="23000" endPos="38000" dir="5400000" sy="-100000" algn="bl" rotWithShape="0"/>
              </a:effectLst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17" name="TextBox 31"/>
          <p:cNvSpPr txBox="1"/>
          <p:nvPr/>
        </p:nvSpPr>
        <p:spPr>
          <a:xfrm>
            <a:off x="3837416" y="1452230"/>
            <a:ext cx="1808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normalizeH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O</a:t>
            </a:r>
            <a:r>
              <a:rPr kumimoji="0" lang="en-US" altLang="zh-CN" sz="4800" b="1" i="0" u="none" strike="noStrike" kern="1200" cap="none" normalizeH="0" noProof="0" dirty="0">
                <a:ln>
                  <a:noFill/>
                </a:ln>
                <a:solidFill>
                  <a:srgbClr val="BF4F4E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N</a:t>
            </a:r>
            <a:r>
              <a:rPr kumimoji="0" lang="en-US" altLang="zh-CN" sz="4800" b="1" i="0" u="none" strike="noStrike" kern="1200" cap="none" normalizeH="0" noProof="0" dirty="0">
                <a:ln>
                  <a:noFill/>
                </a:ln>
                <a:solidFill>
                  <a:srgbClr val="33869D"/>
                </a:solidFill>
                <a:effectLst/>
                <a:uLnTx/>
                <a:uFillTx/>
                <a:latin typeface="华文宋体" panose="02010600040101010101" pitchFamily="2" charset="-122"/>
                <a:ea typeface="华文宋体" panose="02010600040101010101" pitchFamily="2" charset="-122"/>
                <a:cs typeface="+mn-cs"/>
              </a:rPr>
              <a:t>E</a:t>
            </a:r>
            <a:endParaRPr kumimoji="0" lang="zh-CN" altLang="en-US" sz="4800" b="1" i="0" u="none" strike="noStrike" kern="1200" cap="none" normalizeH="0" noProof="0" dirty="0">
              <a:ln>
                <a:noFill/>
              </a:ln>
              <a:solidFill>
                <a:srgbClr val="33869D"/>
              </a:solidFill>
              <a:effectLst/>
              <a:uLnTx/>
              <a:uFillTx/>
              <a:latin typeface="华文宋体" panose="02010600040101010101" pitchFamily="2" charset="-122"/>
              <a:ea typeface="华文宋体" panose="02010600040101010101" pitchFamily="2" charset="-122"/>
              <a:cs typeface="+mn-cs"/>
            </a:endParaRPr>
          </a:p>
        </p:txBody>
      </p:sp>
      <p:sp>
        <p:nvSpPr>
          <p:cNvPr id="63" name="TextBox 67"/>
          <p:cNvSpPr txBox="1"/>
          <p:nvPr/>
        </p:nvSpPr>
        <p:spPr>
          <a:xfrm>
            <a:off x="3382727" y="2249714"/>
            <a:ext cx="304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独美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素雅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韵味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古典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r="17160" b="54820"/>
          <a:stretch>
            <a:fillRect/>
          </a:stretch>
        </p:blipFill>
        <p:spPr>
          <a:xfrm>
            <a:off x="869917" y="531176"/>
            <a:ext cx="2141925" cy="1583664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30" y="701586"/>
            <a:ext cx="1431472" cy="1407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10885 -4.93827E-7 " pathEditMode="relative" rAng="0" ptsTypes="AA">
                                      <p:cBhvr>
                                        <p:cTn id="41" dur="3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1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0.00093 L 0.11076 -4.44444E-6 " pathEditMode="relative" rAng="0" ptsTypes="AA">
                                      <p:cBhvr>
                                        <p:cTn id="46" dur="3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6" grpId="0"/>
      <p:bldP spid="17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484721" y="3499180"/>
            <a:ext cx="8518804" cy="822900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6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3166489" y="1107182"/>
            <a:ext cx="323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清     幽     独    雅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37836" y="2029967"/>
            <a:ext cx="3322318" cy="1257347"/>
            <a:chOff x="3175936" y="848327"/>
            <a:chExt cx="3322318" cy="533400"/>
          </a:xfrm>
        </p:grpSpPr>
        <p:grpSp>
          <p:nvGrpSpPr>
            <p:cNvPr id="10" name="组合 9"/>
            <p:cNvGrpSpPr/>
            <p:nvPr/>
          </p:nvGrpSpPr>
          <p:grpSpPr>
            <a:xfrm>
              <a:off x="3938438" y="848327"/>
              <a:ext cx="1726229" cy="533400"/>
              <a:chOff x="3938438" y="848327"/>
              <a:chExt cx="1726229" cy="533400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3938438" y="848327"/>
                <a:ext cx="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4818847" y="848327"/>
                <a:ext cx="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5664667" y="848327"/>
                <a:ext cx="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接连接符 49"/>
            <p:cNvCxnSpPr/>
            <p:nvPr/>
          </p:nvCxnSpPr>
          <p:spPr>
            <a:xfrm>
              <a:off x="6498254" y="848327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175936" y="848327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47" y="2821865"/>
            <a:ext cx="1723532" cy="149301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25572" y="1979414"/>
            <a:ext cx="593088" cy="1246495"/>
            <a:chOff x="3162300" y="1979414"/>
            <a:chExt cx="593088" cy="1246495"/>
          </a:xfrm>
        </p:grpSpPr>
        <p:sp>
          <p:nvSpPr>
            <p:cNvPr id="22" name="TextBox 32"/>
            <p:cNvSpPr txBox="1"/>
            <p:nvPr/>
          </p:nvSpPr>
          <p:spPr>
            <a:xfrm>
              <a:off x="3162300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红尘千帐灯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5" name="TextBox 39"/>
            <p:cNvSpPr txBox="1"/>
            <p:nvPr/>
          </p:nvSpPr>
          <p:spPr>
            <a:xfrm>
              <a:off x="3409147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残阳照孤影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13932" y="1979414"/>
            <a:ext cx="593088" cy="1246495"/>
            <a:chOff x="4113932" y="1979414"/>
            <a:chExt cx="593088" cy="1246495"/>
          </a:xfrm>
        </p:grpSpPr>
        <p:sp>
          <p:nvSpPr>
            <p:cNvPr id="31" name="TextBox 32"/>
            <p:cNvSpPr txBox="1"/>
            <p:nvPr/>
          </p:nvSpPr>
          <p:spPr>
            <a:xfrm>
              <a:off x="4113932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红尘千帐灯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2" name="TextBox 39"/>
            <p:cNvSpPr txBox="1"/>
            <p:nvPr/>
          </p:nvSpPr>
          <p:spPr>
            <a:xfrm>
              <a:off x="4360779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残阳照孤影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47991" y="1979414"/>
            <a:ext cx="593088" cy="1246495"/>
            <a:chOff x="5033479" y="1979414"/>
            <a:chExt cx="593088" cy="1246495"/>
          </a:xfrm>
        </p:grpSpPr>
        <p:sp>
          <p:nvSpPr>
            <p:cNvPr id="37" name="TextBox 32"/>
            <p:cNvSpPr txBox="1"/>
            <p:nvPr/>
          </p:nvSpPr>
          <p:spPr>
            <a:xfrm>
              <a:off x="5033479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红尘千帐灯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8" name="TextBox 39"/>
            <p:cNvSpPr txBox="1"/>
            <p:nvPr/>
          </p:nvSpPr>
          <p:spPr>
            <a:xfrm>
              <a:off x="5280326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残阳照孤影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60257" y="1979414"/>
            <a:ext cx="593088" cy="1246495"/>
            <a:chOff x="5873414" y="1979414"/>
            <a:chExt cx="593088" cy="1246495"/>
          </a:xfrm>
        </p:grpSpPr>
        <p:sp>
          <p:nvSpPr>
            <p:cNvPr id="39" name="TextBox 32"/>
            <p:cNvSpPr txBox="1"/>
            <p:nvPr/>
          </p:nvSpPr>
          <p:spPr>
            <a:xfrm>
              <a:off x="5873414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红尘千帐灯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20261" y="1979414"/>
              <a:ext cx="3462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行楷_GBK" panose="03000509000000000000" pitchFamily="65" charset="-122"/>
                  <a:ea typeface="方正行楷_GBK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残阳照孤影</a:t>
              </a:r>
              <a:endParaRPr lang="zh-CN" altLang="en-US" sz="1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67895" y="1046313"/>
            <a:ext cx="3753207" cy="659408"/>
            <a:chOff x="2867895" y="1046313"/>
            <a:chExt cx="3753207" cy="659408"/>
          </a:xfrm>
        </p:grpSpPr>
        <p:sp>
          <p:nvSpPr>
            <p:cNvPr id="13" name="矩形 12"/>
            <p:cNvSpPr/>
            <p:nvPr/>
          </p:nvSpPr>
          <p:spPr>
            <a:xfrm>
              <a:off x="2928962" y="1124234"/>
              <a:ext cx="3619543" cy="489117"/>
            </a:xfrm>
            <a:prstGeom prst="rect">
              <a:avLst/>
            </a:prstGeom>
            <a:noFill/>
            <a:ln w="6350">
              <a:solidFill>
                <a:srgbClr val="2A6F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53"/>
            <p:cNvSpPr/>
            <p:nvPr/>
          </p:nvSpPr>
          <p:spPr>
            <a:xfrm>
              <a:off x="6548081" y="1046313"/>
              <a:ext cx="73021" cy="659408"/>
            </a:xfrm>
            <a:prstGeom prst="roundRect">
              <a:avLst>
                <a:gd name="adj" fmla="val 44648"/>
              </a:avLst>
            </a:prstGeom>
            <a:solidFill>
              <a:srgbClr val="2A6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2867895" y="1046313"/>
              <a:ext cx="73021" cy="659408"/>
            </a:xfrm>
            <a:prstGeom prst="roundRect">
              <a:avLst>
                <a:gd name="adj" fmla="val 44648"/>
              </a:avLst>
            </a:prstGeom>
            <a:solidFill>
              <a:srgbClr val="2A6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7593" y="1344937"/>
            <a:ext cx="1195839" cy="2875291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27" y="55478"/>
            <a:ext cx="1157128" cy="14930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096769" y="242449"/>
            <a:ext cx="5059596" cy="785929"/>
            <a:chOff x="3093460" y="322067"/>
            <a:chExt cx="5059596" cy="785929"/>
          </a:xfrm>
        </p:grpSpPr>
        <p:sp>
          <p:nvSpPr>
            <p:cNvPr id="41" name="TextBox 21"/>
            <p:cNvSpPr txBox="1"/>
            <p:nvPr/>
          </p:nvSpPr>
          <p:spPr>
            <a:xfrm>
              <a:off x="3093460" y="769442"/>
              <a:ext cx="5059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40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DESIGN</a:t>
              </a:r>
              <a:endParaRPr lang="zh-CN" altLang="en-US" sz="1600" spc="40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91"/>
            <a:stretch>
              <a:fillRect/>
            </a:stretch>
          </p:blipFill>
          <p:spPr>
            <a:xfrm>
              <a:off x="4277887" y="322067"/>
              <a:ext cx="952505" cy="61721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412621" y="4206328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5541496" y="1019255"/>
            <a:ext cx="0" cy="2572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990004" y="1019255"/>
            <a:ext cx="0" cy="2572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269924" y="1019255"/>
            <a:ext cx="0" cy="2572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604042" y="1019255"/>
            <a:ext cx="0" cy="2572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2693170" y="808797"/>
            <a:ext cx="543282" cy="222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韵春山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TextBox 20"/>
          <p:cNvSpPr txBox="1"/>
          <p:nvPr/>
        </p:nvSpPr>
        <p:spPr>
          <a:xfrm rot="5400000">
            <a:off x="3452772" y="1168987"/>
            <a:ext cx="2238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 advertising, The activities of a company associated with </a:t>
            </a: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>
              <a:lnSpc>
                <a:spcPct val="300000"/>
              </a:lnSpc>
            </a:pP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delivering</a:t>
            </a: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21"/>
          <p:cNvSpPr txBox="1"/>
          <p:nvPr/>
        </p:nvSpPr>
        <p:spPr>
          <a:xfrm rot="5400000">
            <a:off x="1159383" y="2599201"/>
            <a:ext cx="266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CHINA Design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0907">
            <a:off x="-246288" y="393363"/>
            <a:ext cx="2674189" cy="251386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63649" y="933323"/>
            <a:ext cx="1648176" cy="1040954"/>
          </a:xfrm>
          <a:prstGeom prst="rect">
            <a:avLst/>
          </a:prstGeom>
          <a:blipFill>
            <a:blip r:embed="rId2"/>
            <a:srcRect/>
            <a:stretch>
              <a:fillRect l="-68840" t="-161089" r="-51954" b="-97228"/>
            </a:stretch>
          </a:blipFill>
          <a:ln>
            <a:noFill/>
          </a:ln>
          <a:effectLst>
            <a:outerShdw blurRad="76200" dir="18900000" sy="23000" kx="-1200000" algn="bl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863649" y="2138483"/>
            <a:ext cx="1648176" cy="1040954"/>
          </a:xfrm>
          <a:prstGeom prst="rect">
            <a:avLst/>
          </a:prstGeom>
          <a:blipFill>
            <a:blip r:embed="rId3"/>
            <a:srcRect/>
            <a:stretch>
              <a:fillRect l="-26160" t="-65572" r="-17342" b="-59200"/>
            </a:stretch>
          </a:blipFill>
          <a:ln>
            <a:noFill/>
          </a:ln>
          <a:effectLst>
            <a:outerShdw blurRad="76200" dir="18900000" sy="23000" kx="-1200000" algn="bl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863649" y="3400939"/>
            <a:ext cx="1648176" cy="1040954"/>
          </a:xfrm>
          <a:prstGeom prst="rect">
            <a:avLst/>
          </a:prstGeom>
          <a:blipFill>
            <a:blip r:embed="rId4"/>
            <a:stretch>
              <a:fillRect l="-19637" t="-80175" r="-18046" b="-79167"/>
            </a:stretch>
          </a:blipFill>
          <a:ln>
            <a:noFill/>
          </a:ln>
          <a:effectLst>
            <a:outerShdw blurRad="76200" dir="18900000" sy="23000" kx="-1200000" algn="bl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77"/>
          <a:stretch>
            <a:fillRect/>
          </a:stretch>
        </p:blipFill>
        <p:spPr>
          <a:xfrm>
            <a:off x="2055801" y="3181500"/>
            <a:ext cx="4428245" cy="1592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12598" y="3425999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2690802" y="1824910"/>
            <a:ext cx="1371600" cy="1371600"/>
          </a:xfrm>
          <a:prstGeom prst="ellipse">
            <a:avLst/>
          </a:prstGeom>
          <a:blipFill>
            <a:blip r:embed="rId1"/>
            <a:stretch>
              <a:fillRect l="-30664" t="-46724" r="-43324" b="-344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4159557" y="2510710"/>
            <a:ext cx="3497580" cy="0"/>
          </a:xfrm>
          <a:prstGeom prst="line">
            <a:avLst/>
          </a:prstGeom>
          <a:ln>
            <a:solidFill>
              <a:srgbClr val="338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319327" y="1424940"/>
            <a:ext cx="371475" cy="2203331"/>
            <a:chOff x="2319327" y="1424940"/>
            <a:chExt cx="371475" cy="2203331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2319327" y="1424940"/>
              <a:ext cx="0" cy="2195711"/>
            </a:xfrm>
            <a:prstGeom prst="line">
              <a:avLst/>
            </a:prstGeom>
            <a:ln>
              <a:solidFill>
                <a:srgbClr val="3386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319327" y="2529840"/>
              <a:ext cx="195263" cy="0"/>
            </a:xfrm>
            <a:prstGeom prst="line">
              <a:avLst/>
            </a:prstGeom>
            <a:ln>
              <a:solidFill>
                <a:srgbClr val="3386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319327" y="1424940"/>
              <a:ext cx="371475" cy="0"/>
            </a:xfrm>
            <a:prstGeom prst="line">
              <a:avLst/>
            </a:prstGeom>
            <a:ln>
              <a:solidFill>
                <a:srgbClr val="3386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319327" y="3628271"/>
              <a:ext cx="371475" cy="0"/>
            </a:xfrm>
            <a:prstGeom prst="line">
              <a:avLst/>
            </a:prstGeom>
            <a:ln>
              <a:solidFill>
                <a:srgbClr val="3386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流程图: 接点 29"/>
          <p:cNvSpPr/>
          <p:nvPr/>
        </p:nvSpPr>
        <p:spPr>
          <a:xfrm>
            <a:off x="4572000" y="2301815"/>
            <a:ext cx="441960" cy="441960"/>
          </a:xfrm>
          <a:prstGeom prst="flowChartConnector">
            <a:avLst/>
          </a:prstGeom>
          <a:solidFill>
            <a:srgbClr val="E3B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1" name="流程图: 接点 30"/>
          <p:cNvSpPr/>
          <p:nvPr/>
        </p:nvSpPr>
        <p:spPr>
          <a:xfrm>
            <a:off x="5696211" y="2301815"/>
            <a:ext cx="441960" cy="441960"/>
          </a:xfrm>
          <a:prstGeom prst="flowChartConnector">
            <a:avLst/>
          </a:prstGeom>
          <a:solidFill>
            <a:srgbClr val="338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2" name="流程图: 接点 31"/>
          <p:cNvSpPr/>
          <p:nvPr/>
        </p:nvSpPr>
        <p:spPr>
          <a:xfrm>
            <a:off x="6868749" y="2301815"/>
            <a:ext cx="441960" cy="441960"/>
          </a:xfrm>
          <a:prstGeom prst="flowChartConnector">
            <a:avLst/>
          </a:prstGeom>
          <a:solidFill>
            <a:srgbClr val="2D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4" name="TextBox 11"/>
          <p:cNvSpPr txBox="1"/>
          <p:nvPr/>
        </p:nvSpPr>
        <p:spPr>
          <a:xfrm>
            <a:off x="4260359" y="1489541"/>
            <a:ext cx="154623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sp>
        <p:nvSpPr>
          <p:cNvPr id="45" name="TextBox 22"/>
          <p:cNvSpPr txBox="1"/>
          <p:nvPr/>
        </p:nvSpPr>
        <p:spPr>
          <a:xfrm>
            <a:off x="4251154" y="1198128"/>
            <a:ext cx="122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8" name="TextBox 11"/>
          <p:cNvSpPr txBox="1"/>
          <p:nvPr/>
        </p:nvSpPr>
        <p:spPr>
          <a:xfrm>
            <a:off x="5447559" y="3216520"/>
            <a:ext cx="154623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sp>
        <p:nvSpPr>
          <p:cNvPr id="49" name="TextBox 22"/>
          <p:cNvSpPr txBox="1"/>
          <p:nvPr/>
        </p:nvSpPr>
        <p:spPr>
          <a:xfrm>
            <a:off x="5438354" y="2925107"/>
            <a:ext cx="122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TextBox 11"/>
          <p:cNvSpPr txBox="1"/>
          <p:nvPr/>
        </p:nvSpPr>
        <p:spPr>
          <a:xfrm>
            <a:off x="6673016" y="1461304"/>
            <a:ext cx="154623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company associated with buying and selling a product or service. It includes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</p:txBody>
      </p:sp>
      <p:sp>
        <p:nvSpPr>
          <p:cNvPr id="51" name="TextBox 22"/>
          <p:cNvSpPr txBox="1"/>
          <p:nvPr/>
        </p:nvSpPr>
        <p:spPr>
          <a:xfrm>
            <a:off x="6663811" y="1169891"/>
            <a:ext cx="122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中国印象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7657137" y="2353865"/>
            <a:ext cx="0" cy="313690"/>
          </a:xfrm>
          <a:prstGeom prst="line">
            <a:avLst/>
          </a:prstGeom>
          <a:ln>
            <a:solidFill>
              <a:srgbClr val="338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63862"/>
            <a:ext cx="2422864" cy="430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0" grpId="0" animBg="1"/>
      <p:bldP spid="31" grpId="0" animBg="1"/>
      <p:bldP spid="32" grpId="0" animBg="1"/>
      <p:bldP spid="44" grpId="0"/>
      <p:bldP spid="45" grpId="0"/>
      <p:bldP spid="48" grpId="0"/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412621" y="4206328"/>
            <a:ext cx="8518804" cy="631832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68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23133" y="1386069"/>
            <a:ext cx="1486566" cy="2406282"/>
            <a:chOff x="5858316" y="1797229"/>
            <a:chExt cx="1486566" cy="2406282"/>
          </a:xfrm>
        </p:grpSpPr>
        <p:sp>
          <p:nvSpPr>
            <p:cNvPr id="32" name="TextBox 10"/>
            <p:cNvSpPr txBox="1"/>
            <p:nvPr/>
          </p:nvSpPr>
          <p:spPr>
            <a:xfrm>
              <a:off x="6801600" y="1797229"/>
              <a:ext cx="54328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南山南</a:t>
              </a:r>
              <a:endPara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3" name="TextBox 11"/>
            <p:cNvSpPr txBox="1"/>
            <p:nvPr/>
          </p:nvSpPr>
          <p:spPr>
            <a:xfrm rot="5400000">
              <a:off x="5221624" y="2601748"/>
              <a:ext cx="2238455" cy="965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associated with buying and selling a product or service. It includes advertising, The activities of a company associated with 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a product or service. It 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delivering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TextBox 12"/>
          <p:cNvSpPr txBox="1"/>
          <p:nvPr/>
        </p:nvSpPr>
        <p:spPr>
          <a:xfrm>
            <a:off x="5528905" y="792438"/>
            <a:ext cx="240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C H I N A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-1" y="-232627"/>
            <a:ext cx="5470873" cy="2364627"/>
            <a:chOff x="0" y="-203833"/>
            <a:chExt cx="4481308" cy="1936916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03833"/>
              <a:ext cx="3779912" cy="1369076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56680" y="363263"/>
              <a:ext cx="924628" cy="1369820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1634301" y="1761208"/>
            <a:ext cx="1281895" cy="1800201"/>
            <a:chOff x="1622744" y="2265260"/>
            <a:chExt cx="1281895" cy="1800201"/>
          </a:xfrm>
        </p:grpSpPr>
        <p:sp>
          <p:nvSpPr>
            <p:cNvPr id="47" name="TextBox 15"/>
            <p:cNvSpPr txBox="1"/>
            <p:nvPr/>
          </p:nvSpPr>
          <p:spPr>
            <a:xfrm rot="5400000">
              <a:off x="1114770" y="2773234"/>
              <a:ext cx="1800201" cy="784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associated with buying and selling a product or service. It includes advertising, The activities of a company associated with 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569558" y="2341838"/>
              <a:ext cx="324802" cy="942109"/>
            </a:xfrm>
            <a:prstGeom prst="rect">
              <a:avLst/>
            </a:prstGeom>
            <a:solidFill>
              <a:srgbClr val="EDF6F9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4" name="TextBox 17"/>
            <p:cNvSpPr txBox="1"/>
            <p:nvPr/>
          </p:nvSpPr>
          <p:spPr>
            <a:xfrm>
              <a:off x="2569558" y="2384337"/>
              <a:ext cx="335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素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雅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古韵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636276" y="1761209"/>
            <a:ext cx="1004658" cy="1656185"/>
            <a:chOff x="3624719" y="2265261"/>
            <a:chExt cx="1004658" cy="1656185"/>
          </a:xfrm>
        </p:grpSpPr>
        <p:sp>
          <p:nvSpPr>
            <p:cNvPr id="59" name="TextBox 19"/>
            <p:cNvSpPr txBox="1"/>
            <p:nvPr/>
          </p:nvSpPr>
          <p:spPr>
            <a:xfrm rot="5400000">
              <a:off x="3098985" y="2790995"/>
              <a:ext cx="1656185" cy="604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Lato"/>
                </a:rPr>
                <a:t>The activities of a company associated with buying and selling a product or service. It includes advertising, The activities of a</a:t>
              </a:r>
              <a:endPara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294296" y="2341838"/>
              <a:ext cx="324802" cy="942109"/>
            </a:xfrm>
            <a:prstGeom prst="rect">
              <a:avLst/>
            </a:prstGeom>
            <a:solidFill>
              <a:srgbClr val="EDF6F9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5" name="TextBox 21"/>
            <p:cNvSpPr txBox="1"/>
            <p:nvPr/>
          </p:nvSpPr>
          <p:spPr>
            <a:xfrm>
              <a:off x="4294296" y="2384337"/>
              <a:ext cx="335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素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雅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古韵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030168" y="2810174"/>
            <a:ext cx="4542216" cy="2032969"/>
            <a:chOff x="2017818" y="2573988"/>
            <a:chExt cx="4542216" cy="247048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62"/>
            <a:stretch>
              <a:fillRect/>
            </a:stretch>
          </p:blipFill>
          <p:spPr>
            <a:xfrm rot="21142661">
              <a:off x="2017818" y="2573988"/>
              <a:ext cx="3633242" cy="1282314"/>
            </a:xfrm>
            <a:prstGeom prst="rect">
              <a:avLst/>
            </a:prstGeom>
            <a:effectLst/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8" t="70303" r="55409"/>
            <a:stretch>
              <a:fillRect/>
            </a:stretch>
          </p:blipFill>
          <p:spPr>
            <a:xfrm>
              <a:off x="4983057" y="3301932"/>
              <a:ext cx="1576977" cy="17425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484721" y="3499180"/>
            <a:ext cx="8518804" cy="822900"/>
            <a:chOff x="2224" y="3628427"/>
            <a:chExt cx="8995410" cy="1130272"/>
          </a:xfrm>
          <a:effectLst>
            <a:outerShdw blurRad="152400" dist="63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60" name="矩形 3"/>
            <p:cNvSpPr/>
            <p:nvPr/>
          </p:nvSpPr>
          <p:spPr>
            <a:xfrm>
              <a:off x="2224" y="3712770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 3"/>
            <p:cNvSpPr/>
            <p:nvPr/>
          </p:nvSpPr>
          <p:spPr>
            <a:xfrm>
              <a:off x="2224" y="3628427"/>
              <a:ext cx="8995410" cy="1045929"/>
            </a:xfrm>
            <a:custGeom>
              <a:avLst/>
              <a:gdLst>
                <a:gd name="connsiteX0" fmla="*/ 0 w 8229600"/>
                <a:gd name="connsiteY0" fmla="*/ 0 h 2074742"/>
                <a:gd name="connsiteX1" fmla="*/ 8229600 w 8229600"/>
                <a:gd name="connsiteY1" fmla="*/ 0 h 2074742"/>
                <a:gd name="connsiteX2" fmla="*/ 8229600 w 8229600"/>
                <a:gd name="connsiteY2" fmla="*/ 2074742 h 2074742"/>
                <a:gd name="connsiteX3" fmla="*/ 0 w 8229600"/>
                <a:gd name="connsiteY3" fmla="*/ 2074742 h 2074742"/>
                <a:gd name="connsiteX4" fmla="*/ 0 w 8229600"/>
                <a:gd name="connsiteY4" fmla="*/ 0 h 2074742"/>
                <a:gd name="connsiteX0-1" fmla="*/ 1273854 w 8229600"/>
                <a:gd name="connsiteY0-2" fmla="*/ 0 h 2081049"/>
                <a:gd name="connsiteX1-3" fmla="*/ 8229600 w 8229600"/>
                <a:gd name="connsiteY1-4" fmla="*/ 6307 h 2081049"/>
                <a:gd name="connsiteX2-5" fmla="*/ 8229600 w 8229600"/>
                <a:gd name="connsiteY2-6" fmla="*/ 2081049 h 2081049"/>
                <a:gd name="connsiteX3-7" fmla="*/ 0 w 8229600"/>
                <a:gd name="connsiteY3-8" fmla="*/ 2081049 h 2081049"/>
                <a:gd name="connsiteX4-9" fmla="*/ 1273854 w 8229600"/>
                <a:gd name="connsiteY4-10" fmla="*/ 0 h 2081049"/>
                <a:gd name="connsiteX0-11" fmla="*/ 1273854 w 8229600"/>
                <a:gd name="connsiteY0-12" fmla="*/ 6305 h 2087354"/>
                <a:gd name="connsiteX1-13" fmla="*/ 6886377 w 8229600"/>
                <a:gd name="connsiteY1-14" fmla="*/ 0 h 2087354"/>
                <a:gd name="connsiteX2-15" fmla="*/ 8229600 w 8229600"/>
                <a:gd name="connsiteY2-16" fmla="*/ 2087354 h 2087354"/>
                <a:gd name="connsiteX3-17" fmla="*/ 0 w 8229600"/>
                <a:gd name="connsiteY3-18" fmla="*/ 2087354 h 2087354"/>
                <a:gd name="connsiteX4-19" fmla="*/ 1273854 w 8229600"/>
                <a:gd name="connsiteY4-20" fmla="*/ 6305 h 20873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29600" h="2087354">
                  <a:moveTo>
                    <a:pt x="1273854" y="6305"/>
                  </a:moveTo>
                  <a:lnTo>
                    <a:pt x="6886377" y="0"/>
                  </a:lnTo>
                  <a:lnTo>
                    <a:pt x="8229600" y="2087354"/>
                  </a:lnTo>
                  <a:lnTo>
                    <a:pt x="0" y="2087354"/>
                  </a:lnTo>
                  <a:lnTo>
                    <a:pt x="1273854" y="6305"/>
                  </a:ln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等腰三角形 1"/>
            <p:cNvSpPr/>
            <p:nvPr/>
          </p:nvSpPr>
          <p:spPr>
            <a:xfrm>
              <a:off x="8819446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等腰三角形 1"/>
            <p:cNvSpPr/>
            <p:nvPr/>
          </p:nvSpPr>
          <p:spPr>
            <a:xfrm flipH="1">
              <a:off x="2224" y="4669630"/>
              <a:ext cx="177067" cy="87256"/>
            </a:xfrm>
            <a:custGeom>
              <a:avLst/>
              <a:gdLst>
                <a:gd name="connsiteX0" fmla="*/ 0 w 302816"/>
                <a:gd name="connsiteY0" fmla="*/ 219113 h 219113"/>
                <a:gd name="connsiteX1" fmla="*/ 151408 w 302816"/>
                <a:gd name="connsiteY1" fmla="*/ 0 h 219113"/>
                <a:gd name="connsiteX2" fmla="*/ 302816 w 302816"/>
                <a:gd name="connsiteY2" fmla="*/ 219113 h 219113"/>
                <a:gd name="connsiteX3" fmla="*/ 0 w 302816"/>
                <a:gd name="connsiteY3" fmla="*/ 219113 h 219113"/>
                <a:gd name="connsiteX0-1" fmla="*/ 0 w 302816"/>
                <a:gd name="connsiteY0-2" fmla="*/ 216732 h 216732"/>
                <a:gd name="connsiteX1-3" fmla="*/ 10915 w 302816"/>
                <a:gd name="connsiteY1-4" fmla="*/ 0 h 216732"/>
                <a:gd name="connsiteX2-5" fmla="*/ 302816 w 302816"/>
                <a:gd name="connsiteY2-6" fmla="*/ 216732 h 216732"/>
                <a:gd name="connsiteX3-7" fmla="*/ 0 w 302816"/>
                <a:gd name="connsiteY3-8" fmla="*/ 216732 h 216732"/>
                <a:gd name="connsiteX0-9" fmla="*/ 0 w 69453"/>
                <a:gd name="connsiteY0-10" fmla="*/ 216732 h 216732"/>
                <a:gd name="connsiteX1-11" fmla="*/ 10915 w 69453"/>
                <a:gd name="connsiteY1-12" fmla="*/ 0 h 216732"/>
                <a:gd name="connsiteX2-13" fmla="*/ 69453 w 69453"/>
                <a:gd name="connsiteY2-14" fmla="*/ 39 h 216732"/>
                <a:gd name="connsiteX3-15" fmla="*/ 0 w 69453"/>
                <a:gd name="connsiteY3-16" fmla="*/ 216732 h 216732"/>
                <a:gd name="connsiteX0-17" fmla="*/ 50998 w 58538"/>
                <a:gd name="connsiteY0-18" fmla="*/ 47663 h 47663"/>
                <a:gd name="connsiteX1-19" fmla="*/ 0 w 58538"/>
                <a:gd name="connsiteY1-20" fmla="*/ 0 h 47663"/>
                <a:gd name="connsiteX2-21" fmla="*/ 58538 w 58538"/>
                <a:gd name="connsiteY2-22" fmla="*/ 39 h 47663"/>
                <a:gd name="connsiteX3-23" fmla="*/ 50998 w 58538"/>
                <a:gd name="connsiteY3-24" fmla="*/ 47663 h 47663"/>
                <a:gd name="connsiteX0-25" fmla="*/ 60523 w 68063"/>
                <a:gd name="connsiteY0-26" fmla="*/ 47624 h 47624"/>
                <a:gd name="connsiteX1-27" fmla="*/ 0 w 68063"/>
                <a:gd name="connsiteY1-28" fmla="*/ 6765 h 47624"/>
                <a:gd name="connsiteX2-29" fmla="*/ 68063 w 68063"/>
                <a:gd name="connsiteY2-30" fmla="*/ 0 h 47624"/>
                <a:gd name="connsiteX3-31" fmla="*/ 60523 w 68063"/>
                <a:gd name="connsiteY3-32" fmla="*/ 47624 h 47624"/>
                <a:gd name="connsiteX0-33" fmla="*/ 170061 w 170061"/>
                <a:gd name="connsiteY0-34" fmla="*/ 74839 h 74839"/>
                <a:gd name="connsiteX1-35" fmla="*/ 0 w 170061"/>
                <a:gd name="connsiteY1-36" fmla="*/ 6765 h 74839"/>
                <a:gd name="connsiteX2-37" fmla="*/ 68063 w 170061"/>
                <a:gd name="connsiteY2-38" fmla="*/ 0 h 74839"/>
                <a:gd name="connsiteX3-39" fmla="*/ 170061 w 170061"/>
                <a:gd name="connsiteY3-40" fmla="*/ 74839 h 74839"/>
                <a:gd name="connsiteX0-41" fmla="*/ 62904 w 68063"/>
                <a:gd name="connsiteY0-42" fmla="*/ 45356 h 45356"/>
                <a:gd name="connsiteX1-43" fmla="*/ 0 w 68063"/>
                <a:gd name="connsiteY1-44" fmla="*/ 6765 h 45356"/>
                <a:gd name="connsiteX2-45" fmla="*/ 68063 w 68063"/>
                <a:gd name="connsiteY2-46" fmla="*/ 0 h 45356"/>
                <a:gd name="connsiteX3-47" fmla="*/ 62904 w 68063"/>
                <a:gd name="connsiteY3-48" fmla="*/ 45356 h 45356"/>
                <a:gd name="connsiteX0-49" fmla="*/ 58142 w 63301"/>
                <a:gd name="connsiteY0-50" fmla="*/ 45356 h 104289"/>
                <a:gd name="connsiteX1-51" fmla="*/ 0 w 63301"/>
                <a:gd name="connsiteY1-52" fmla="*/ 104289 h 104289"/>
                <a:gd name="connsiteX2-53" fmla="*/ 63301 w 63301"/>
                <a:gd name="connsiteY2-54" fmla="*/ 0 h 104289"/>
                <a:gd name="connsiteX3-55" fmla="*/ 58142 w 63301"/>
                <a:gd name="connsiteY3-56" fmla="*/ 45356 h 104289"/>
                <a:gd name="connsiteX0-57" fmla="*/ 86717 w 91876"/>
                <a:gd name="connsiteY0-58" fmla="*/ 45356 h 45356"/>
                <a:gd name="connsiteX1-59" fmla="*/ 0 w 91876"/>
                <a:gd name="connsiteY1-60" fmla="*/ 9034 h 45356"/>
                <a:gd name="connsiteX2-61" fmla="*/ 91876 w 91876"/>
                <a:gd name="connsiteY2-62" fmla="*/ 0 h 45356"/>
                <a:gd name="connsiteX3-63" fmla="*/ 86717 w 91876"/>
                <a:gd name="connsiteY3-64" fmla="*/ 45356 h 45356"/>
                <a:gd name="connsiteX0-65" fmla="*/ 86717 w 91876"/>
                <a:gd name="connsiteY0-66" fmla="*/ 40820 h 40820"/>
                <a:gd name="connsiteX1-67" fmla="*/ 0 w 91876"/>
                <a:gd name="connsiteY1-68" fmla="*/ 4498 h 40820"/>
                <a:gd name="connsiteX2-69" fmla="*/ 91876 w 91876"/>
                <a:gd name="connsiteY2-70" fmla="*/ 0 h 40820"/>
                <a:gd name="connsiteX3-71" fmla="*/ 86717 w 91876"/>
                <a:gd name="connsiteY3-72" fmla="*/ 40820 h 40820"/>
                <a:gd name="connsiteX0-73" fmla="*/ 86717 w 122832"/>
                <a:gd name="connsiteY0-74" fmla="*/ 36322 h 36322"/>
                <a:gd name="connsiteX1-75" fmla="*/ 0 w 122832"/>
                <a:gd name="connsiteY1-76" fmla="*/ 0 h 36322"/>
                <a:gd name="connsiteX2-77" fmla="*/ 122832 w 122832"/>
                <a:gd name="connsiteY2-78" fmla="*/ 34059 h 36322"/>
                <a:gd name="connsiteX3-79" fmla="*/ 86717 w 122832"/>
                <a:gd name="connsiteY3-80" fmla="*/ 36322 h 36322"/>
                <a:gd name="connsiteX0-81" fmla="*/ 86717 w 87114"/>
                <a:gd name="connsiteY0-82" fmla="*/ 45356 h 45356"/>
                <a:gd name="connsiteX1-83" fmla="*/ 0 w 87114"/>
                <a:gd name="connsiteY1-84" fmla="*/ 9034 h 45356"/>
                <a:gd name="connsiteX2-85" fmla="*/ 87114 w 87114"/>
                <a:gd name="connsiteY2-86" fmla="*/ 0 h 45356"/>
                <a:gd name="connsiteX3-87" fmla="*/ 86717 w 87114"/>
                <a:gd name="connsiteY3-88" fmla="*/ 45356 h 45356"/>
                <a:gd name="connsiteX0-89" fmla="*/ 139104 w 139501"/>
                <a:gd name="connsiteY0-90" fmla="*/ 45356 h 45356"/>
                <a:gd name="connsiteX1-91" fmla="*/ 0 w 139501"/>
                <a:gd name="connsiteY1-92" fmla="*/ 4499 h 45356"/>
                <a:gd name="connsiteX2-93" fmla="*/ 139501 w 139501"/>
                <a:gd name="connsiteY2-94" fmla="*/ 0 h 45356"/>
                <a:gd name="connsiteX3-95" fmla="*/ 139104 w 139501"/>
                <a:gd name="connsiteY3-96" fmla="*/ 45356 h 45356"/>
                <a:gd name="connsiteX0-97" fmla="*/ 131511 w 139501"/>
                <a:gd name="connsiteY0-98" fmla="*/ 85611 h 85611"/>
                <a:gd name="connsiteX1-99" fmla="*/ 0 w 139501"/>
                <a:gd name="connsiteY1-100" fmla="*/ 4499 h 85611"/>
                <a:gd name="connsiteX2-101" fmla="*/ 139501 w 139501"/>
                <a:gd name="connsiteY2-102" fmla="*/ 0 h 85611"/>
                <a:gd name="connsiteX3-103" fmla="*/ 131511 w 139501"/>
                <a:gd name="connsiteY3-104" fmla="*/ 85611 h 85611"/>
                <a:gd name="connsiteX0-105" fmla="*/ 131511 w 139501"/>
                <a:gd name="connsiteY0-106" fmla="*/ 81112 h 81112"/>
                <a:gd name="connsiteX1-107" fmla="*/ 0 w 139501"/>
                <a:gd name="connsiteY1-108" fmla="*/ 0 h 81112"/>
                <a:gd name="connsiteX2-109" fmla="*/ 139501 w 139501"/>
                <a:gd name="connsiteY2-110" fmla="*/ 25692 h 81112"/>
                <a:gd name="connsiteX3-111" fmla="*/ 131511 w 139501"/>
                <a:gd name="connsiteY3-112" fmla="*/ 81112 h 81112"/>
                <a:gd name="connsiteX0-113" fmla="*/ 131511 w 134439"/>
                <a:gd name="connsiteY0-114" fmla="*/ 85611 h 85611"/>
                <a:gd name="connsiteX1-115" fmla="*/ 0 w 134439"/>
                <a:gd name="connsiteY1-116" fmla="*/ 4499 h 85611"/>
                <a:gd name="connsiteX2-117" fmla="*/ 134439 w 134439"/>
                <a:gd name="connsiteY2-118" fmla="*/ 0 h 85611"/>
                <a:gd name="connsiteX3-119" fmla="*/ 131511 w 134439"/>
                <a:gd name="connsiteY3-120" fmla="*/ 85611 h 85611"/>
                <a:gd name="connsiteX0-121" fmla="*/ 189715 w 189715"/>
                <a:gd name="connsiteY0-122" fmla="*/ 75547 h 75547"/>
                <a:gd name="connsiteX1-123" fmla="*/ 0 w 189715"/>
                <a:gd name="connsiteY1-124" fmla="*/ 4499 h 75547"/>
                <a:gd name="connsiteX2-125" fmla="*/ 134439 w 189715"/>
                <a:gd name="connsiteY2-126" fmla="*/ 0 h 75547"/>
                <a:gd name="connsiteX3-127" fmla="*/ 189715 w 189715"/>
                <a:gd name="connsiteY3-128" fmla="*/ 75547 h 75547"/>
                <a:gd name="connsiteX0-129" fmla="*/ 136573 w 136578"/>
                <a:gd name="connsiteY0-130" fmla="*/ 83095 h 83095"/>
                <a:gd name="connsiteX1-131" fmla="*/ 0 w 136578"/>
                <a:gd name="connsiteY1-132" fmla="*/ 4499 h 83095"/>
                <a:gd name="connsiteX2-133" fmla="*/ 134439 w 136578"/>
                <a:gd name="connsiteY2-134" fmla="*/ 0 h 83095"/>
                <a:gd name="connsiteX3-135" fmla="*/ 136573 w 136578"/>
                <a:gd name="connsiteY3-136" fmla="*/ 83095 h 83095"/>
                <a:gd name="connsiteX0-137" fmla="*/ 177062 w 177067"/>
                <a:gd name="connsiteY0-138" fmla="*/ 83095 h 83095"/>
                <a:gd name="connsiteX1-139" fmla="*/ 0 w 177067"/>
                <a:gd name="connsiteY1-140" fmla="*/ 4499 h 83095"/>
                <a:gd name="connsiteX2-141" fmla="*/ 174928 w 177067"/>
                <a:gd name="connsiteY2-142" fmla="*/ 0 h 83095"/>
                <a:gd name="connsiteX3-143" fmla="*/ 177062 w 177067"/>
                <a:gd name="connsiteY3-144" fmla="*/ 83095 h 83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7067" h="83095">
                  <a:moveTo>
                    <a:pt x="177062" y="83095"/>
                  </a:moveTo>
                  <a:lnTo>
                    <a:pt x="0" y="4499"/>
                  </a:lnTo>
                  <a:lnTo>
                    <a:pt x="174928" y="0"/>
                  </a:lnTo>
                  <a:cubicBezTo>
                    <a:pt x="174796" y="15119"/>
                    <a:pt x="177194" y="67976"/>
                    <a:pt x="177062" y="83095"/>
                  </a:cubicBezTo>
                  <a:close/>
                </a:path>
              </a:pathLst>
            </a:custGeom>
            <a:solidFill>
              <a:srgbClr val="2DB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79688" y="991415"/>
            <a:ext cx="1680965" cy="2914342"/>
            <a:chOff x="3879688" y="991415"/>
            <a:chExt cx="1680965" cy="2914342"/>
          </a:xfrm>
        </p:grpSpPr>
        <p:grpSp>
          <p:nvGrpSpPr>
            <p:cNvPr id="12" name="组合 11"/>
            <p:cNvGrpSpPr/>
            <p:nvPr/>
          </p:nvGrpSpPr>
          <p:grpSpPr>
            <a:xfrm>
              <a:off x="3879688" y="991415"/>
              <a:ext cx="1666875" cy="1161235"/>
              <a:chOff x="3910684" y="991415"/>
              <a:chExt cx="1666875" cy="1161235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3910684" y="991415"/>
                <a:ext cx="0" cy="1161235"/>
              </a:xfrm>
              <a:prstGeom prst="line">
                <a:avLst/>
              </a:prstGeom>
              <a:ln>
                <a:solidFill>
                  <a:srgbClr val="2A6F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910684" y="991415"/>
                <a:ext cx="1666875" cy="0"/>
              </a:xfrm>
              <a:prstGeom prst="line">
                <a:avLst/>
              </a:prstGeom>
              <a:ln>
                <a:solidFill>
                  <a:srgbClr val="2A6F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577559" y="991415"/>
                <a:ext cx="0" cy="1161235"/>
              </a:xfrm>
              <a:prstGeom prst="line">
                <a:avLst/>
              </a:prstGeom>
              <a:ln>
                <a:solidFill>
                  <a:srgbClr val="2A6F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 flipV="1">
              <a:off x="3879689" y="3310851"/>
              <a:ext cx="1680964" cy="594906"/>
              <a:chOff x="3721085" y="991414"/>
              <a:chExt cx="1680964" cy="594906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3721085" y="991414"/>
                <a:ext cx="9076" cy="536386"/>
              </a:xfrm>
              <a:prstGeom prst="line">
                <a:avLst/>
              </a:prstGeom>
              <a:ln>
                <a:solidFill>
                  <a:srgbClr val="2A6F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3735174" y="991415"/>
                <a:ext cx="1666875" cy="0"/>
              </a:xfrm>
              <a:prstGeom prst="line">
                <a:avLst/>
              </a:prstGeom>
              <a:ln>
                <a:solidFill>
                  <a:srgbClr val="2A6F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5402049" y="991415"/>
                <a:ext cx="0" cy="594905"/>
              </a:xfrm>
              <a:prstGeom prst="line">
                <a:avLst/>
              </a:prstGeom>
              <a:ln>
                <a:solidFill>
                  <a:srgbClr val="2A6F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Box 11"/>
          <p:cNvSpPr txBox="1"/>
          <p:nvPr/>
        </p:nvSpPr>
        <p:spPr>
          <a:xfrm>
            <a:off x="3594262" y="2292658"/>
            <a:ext cx="543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A6F8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古典</a:t>
            </a:r>
            <a:endParaRPr lang="zh-CN" altLang="en-US" sz="2800" dirty="0">
              <a:solidFill>
                <a:srgbClr val="2A6F8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5289012" y="2213515"/>
            <a:ext cx="543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A6F8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烟台</a:t>
            </a:r>
            <a:endParaRPr lang="zh-CN" altLang="en-US" sz="2800" dirty="0">
              <a:solidFill>
                <a:srgbClr val="2A6F8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5" name="Freeform 5"/>
          <p:cNvSpPr/>
          <p:nvPr/>
        </p:nvSpPr>
        <p:spPr bwMode="auto">
          <a:xfrm>
            <a:off x="6283125" y="1044720"/>
            <a:ext cx="1297061" cy="1199200"/>
          </a:xfrm>
          <a:custGeom>
            <a:avLst/>
            <a:gdLst>
              <a:gd name="T0" fmla="*/ 18627 w 121073"/>
              <a:gd name="T1" fmla="*/ 0 h 234527"/>
              <a:gd name="T2" fmla="*/ 102447 w 121073"/>
              <a:gd name="T3" fmla="*/ 0 h 234527"/>
              <a:gd name="T4" fmla="*/ 121073 w 121073"/>
              <a:gd name="T5" fmla="*/ 18627 h 234527"/>
              <a:gd name="T6" fmla="*/ 121073 w 121073"/>
              <a:gd name="T7" fmla="*/ 215900 h 234527"/>
              <a:gd name="T8" fmla="*/ 102447 w 121073"/>
              <a:gd name="T9" fmla="*/ 234527 h 234527"/>
              <a:gd name="T10" fmla="*/ 18627 w 121073"/>
              <a:gd name="T11" fmla="*/ 234527 h 234527"/>
              <a:gd name="T12" fmla="*/ 0 w 121073"/>
              <a:gd name="T13" fmla="*/ 215900 h 234527"/>
              <a:gd name="T14" fmla="*/ 0 w 121073"/>
              <a:gd name="T15" fmla="*/ 18627 h 234527"/>
              <a:gd name="T16" fmla="*/ 18627 w 121073"/>
              <a:gd name="T17" fmla="*/ 0 h 234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073" h="234527">
                <a:moveTo>
                  <a:pt x="18627" y="0"/>
                </a:moveTo>
                <a:lnTo>
                  <a:pt x="102447" y="0"/>
                </a:lnTo>
                <a:cubicBezTo>
                  <a:pt x="102447" y="10245"/>
                  <a:pt x="110829" y="18627"/>
                  <a:pt x="121073" y="18627"/>
                </a:cubicBezTo>
                <a:lnTo>
                  <a:pt x="121073" y="215900"/>
                </a:lnTo>
                <a:cubicBezTo>
                  <a:pt x="110829" y="215900"/>
                  <a:pt x="102447" y="224282"/>
                  <a:pt x="102447" y="234527"/>
                </a:cubicBezTo>
                <a:lnTo>
                  <a:pt x="18627" y="234527"/>
                </a:lnTo>
                <a:cubicBezTo>
                  <a:pt x="18627" y="224282"/>
                  <a:pt x="10245" y="215900"/>
                  <a:pt x="0" y="215900"/>
                </a:cubicBezTo>
                <a:lnTo>
                  <a:pt x="0" y="18627"/>
                </a:lnTo>
                <a:cubicBezTo>
                  <a:pt x="10245" y="18627"/>
                  <a:pt x="18627" y="10245"/>
                  <a:pt x="18627" y="0"/>
                </a:cubicBezTo>
                <a:close/>
              </a:path>
            </a:pathLst>
          </a:custGeom>
          <a:solidFill>
            <a:srgbClr val="EFCACC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TextBox 21"/>
          <p:cNvSpPr txBox="1"/>
          <p:nvPr/>
        </p:nvSpPr>
        <p:spPr>
          <a:xfrm rot="5400000">
            <a:off x="5257924" y="2370888"/>
            <a:ext cx="122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C</a:t>
            </a:r>
            <a:r>
              <a:rPr lang="en-US" altLang="zh-CN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HIN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en-US" altLang="zh-CN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 D</a:t>
            </a:r>
            <a:endParaRPr lang="zh-CN" altLang="en-US" sz="12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9" name="TextBox 39"/>
          <p:cNvSpPr txBox="1"/>
          <p:nvPr/>
        </p:nvSpPr>
        <p:spPr>
          <a:xfrm>
            <a:off x="6337662" y="1211678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残阳照孤影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0" name="TextBox 32"/>
          <p:cNvSpPr txBox="1"/>
          <p:nvPr/>
        </p:nvSpPr>
        <p:spPr>
          <a:xfrm>
            <a:off x="6613246" y="1206036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红尘千帐灯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1" name="TextBox 39"/>
          <p:cNvSpPr txBox="1"/>
          <p:nvPr/>
        </p:nvSpPr>
        <p:spPr>
          <a:xfrm>
            <a:off x="6888830" y="1211678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残阳照孤影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2" name="TextBox 32"/>
          <p:cNvSpPr txBox="1"/>
          <p:nvPr/>
        </p:nvSpPr>
        <p:spPr>
          <a:xfrm>
            <a:off x="7164415" y="1206036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红尘千帐灯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4" name="Freeform 5"/>
          <p:cNvSpPr/>
          <p:nvPr/>
        </p:nvSpPr>
        <p:spPr bwMode="auto">
          <a:xfrm>
            <a:off x="1771683" y="991415"/>
            <a:ext cx="1375912" cy="1199200"/>
          </a:xfrm>
          <a:custGeom>
            <a:avLst/>
            <a:gdLst>
              <a:gd name="T0" fmla="*/ 18627 w 121073"/>
              <a:gd name="T1" fmla="*/ 0 h 234527"/>
              <a:gd name="T2" fmla="*/ 102447 w 121073"/>
              <a:gd name="T3" fmla="*/ 0 h 234527"/>
              <a:gd name="T4" fmla="*/ 121073 w 121073"/>
              <a:gd name="T5" fmla="*/ 18627 h 234527"/>
              <a:gd name="T6" fmla="*/ 121073 w 121073"/>
              <a:gd name="T7" fmla="*/ 215900 h 234527"/>
              <a:gd name="T8" fmla="*/ 102447 w 121073"/>
              <a:gd name="T9" fmla="*/ 234527 h 234527"/>
              <a:gd name="T10" fmla="*/ 18627 w 121073"/>
              <a:gd name="T11" fmla="*/ 234527 h 234527"/>
              <a:gd name="T12" fmla="*/ 0 w 121073"/>
              <a:gd name="T13" fmla="*/ 215900 h 234527"/>
              <a:gd name="T14" fmla="*/ 0 w 121073"/>
              <a:gd name="T15" fmla="*/ 18627 h 234527"/>
              <a:gd name="T16" fmla="*/ 18627 w 121073"/>
              <a:gd name="T17" fmla="*/ 0 h 234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073" h="234527">
                <a:moveTo>
                  <a:pt x="18627" y="0"/>
                </a:moveTo>
                <a:lnTo>
                  <a:pt x="102447" y="0"/>
                </a:lnTo>
                <a:cubicBezTo>
                  <a:pt x="102447" y="10245"/>
                  <a:pt x="110829" y="18627"/>
                  <a:pt x="121073" y="18627"/>
                </a:cubicBezTo>
                <a:lnTo>
                  <a:pt x="121073" y="215900"/>
                </a:lnTo>
                <a:cubicBezTo>
                  <a:pt x="110829" y="215900"/>
                  <a:pt x="102447" y="224282"/>
                  <a:pt x="102447" y="234527"/>
                </a:cubicBezTo>
                <a:lnTo>
                  <a:pt x="18627" y="234527"/>
                </a:lnTo>
                <a:cubicBezTo>
                  <a:pt x="18627" y="224282"/>
                  <a:pt x="10245" y="215900"/>
                  <a:pt x="0" y="215900"/>
                </a:cubicBezTo>
                <a:lnTo>
                  <a:pt x="0" y="18627"/>
                </a:lnTo>
                <a:cubicBezTo>
                  <a:pt x="10245" y="18627"/>
                  <a:pt x="18627" y="10245"/>
                  <a:pt x="18627" y="0"/>
                </a:cubicBezTo>
                <a:close/>
              </a:path>
            </a:pathLst>
          </a:custGeom>
          <a:solidFill>
            <a:srgbClr val="BCE5F2">
              <a:alpha val="5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5" name="TextBox 39"/>
          <p:cNvSpPr txBox="1"/>
          <p:nvPr/>
        </p:nvSpPr>
        <p:spPr>
          <a:xfrm>
            <a:off x="1881056" y="1149807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残阳照孤影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6" name="TextBox 32"/>
          <p:cNvSpPr txBox="1"/>
          <p:nvPr/>
        </p:nvSpPr>
        <p:spPr>
          <a:xfrm>
            <a:off x="2156640" y="1144165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红尘千帐灯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7" name="TextBox 39"/>
          <p:cNvSpPr txBox="1"/>
          <p:nvPr/>
        </p:nvSpPr>
        <p:spPr>
          <a:xfrm>
            <a:off x="2432224" y="1149807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残阳照孤影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8" name="TextBox 32"/>
          <p:cNvSpPr txBox="1"/>
          <p:nvPr/>
        </p:nvSpPr>
        <p:spPr>
          <a:xfrm>
            <a:off x="2707809" y="1144165"/>
            <a:ext cx="3462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方正行楷_GBK" panose="03000509000000000000" pitchFamily="65" charset="-122"/>
                <a:ea typeface="方正行楷_GBK" panose="03000509000000000000" pitchFamily="65" charset="-122"/>
              </a:defRPr>
            </a:lvl1pPr>
          </a:lstStyle>
          <a:p>
            <a:pPr algn="l"/>
            <a:r>
              <a:rPr lang="zh-CN" altLang="en-US" sz="11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红尘千帐灯</a:t>
            </a:r>
            <a:endParaRPr lang="zh-CN" altLang="en-US" sz="11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8" r="23990"/>
          <a:stretch>
            <a:fillRect/>
          </a:stretch>
        </p:blipFill>
        <p:spPr>
          <a:xfrm>
            <a:off x="3801127" y="332471"/>
            <a:ext cx="1977095" cy="3941333"/>
          </a:xfrm>
          <a:prstGeom prst="rect">
            <a:avLst/>
          </a:prstGeom>
        </p:spPr>
      </p:pic>
      <p:sp>
        <p:nvSpPr>
          <p:cNvPr id="103" name="TextBox 21"/>
          <p:cNvSpPr txBox="1"/>
          <p:nvPr/>
        </p:nvSpPr>
        <p:spPr>
          <a:xfrm rot="5400000">
            <a:off x="3011155" y="2450031"/>
            <a:ext cx="122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C</a:t>
            </a:r>
            <a:r>
              <a:rPr lang="en-US" altLang="zh-CN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HIN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en-US" altLang="zh-CN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 D</a:t>
            </a:r>
            <a:endParaRPr lang="zh-CN" altLang="en-US" sz="12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6" name="TextBox 11"/>
          <p:cNvSpPr txBox="1"/>
          <p:nvPr/>
        </p:nvSpPr>
        <p:spPr>
          <a:xfrm>
            <a:off x="1848279" y="2189246"/>
            <a:ext cx="123822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 associated with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company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buying and selling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 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TextBox 11"/>
          <p:cNvSpPr txBox="1"/>
          <p:nvPr/>
        </p:nvSpPr>
        <p:spPr>
          <a:xfrm>
            <a:off x="6312544" y="2249407"/>
            <a:ext cx="123822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The activities of a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 associated with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company 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buying and selling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Lato"/>
            </a:endParaRPr>
          </a:p>
          <a:p>
            <a:pPr algn="ctr">
              <a:lnSpc>
                <a:spcPts val="1400"/>
              </a:lnSpc>
            </a:pPr>
            <a:r>
              <a:rPr lang="en-US" altLang="zh-CN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Lato"/>
              </a:rPr>
              <a:t> </a:t>
            </a:r>
            <a:endParaRPr lang="zh-CN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55" grpId="0" animBg="1"/>
      <p:bldP spid="69" grpId="0"/>
      <p:bldP spid="70" grpId="0"/>
      <p:bldP spid="71" grpId="0"/>
      <p:bldP spid="72" grpId="0"/>
      <p:bldP spid="74" grpId="0" animBg="1"/>
      <p:bldP spid="75" grpId="0"/>
      <p:bldP spid="76" grpId="0"/>
      <p:bldP spid="77" grpId="0"/>
      <p:bldP spid="78" grpId="0"/>
      <p:bldP spid="106" grpId="0"/>
      <p:bldP spid="107" grpId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ISPRING_PRESENTER_PHOTO_0" val="png|iVBORw0KGgoAAAANSUhEUgAABHgAAACjCAYAAADxRKm8AAAACXBIWXMAAC4jAAAuIwF4pT92AAAK&#10;TWlDQ1BQaG90b3Nob3AgSUNDIHByb2ZpbGUAAHjanVN3WJP3Fj7f92UPVkLY8LGXbIEAIiOsCMgQ&#10;WaIQkgBhhBASQMWFiApWFBURnEhVxILVCkidiOKgKLhnQYqIWotVXDjuH9yntX167+3t+9f7vOec&#10;5/zOec8PgBESJpHmomoAOVKFPDrYH49PSMTJvYACFUjgBCAQ5svCZwXFAADwA3l4fnSwP/wBr28A&#10;AgBw1S4kEsfh/4O6UCZXACCRAOAiEucLAZBSAMguVMgUAMgYALBTs2QKAJQAAGx5fEIiAKoNAOz0&#10;ST4FANipk9wXANiiHKkIAI0BAJkoRyQCQLsAYFWBUiwCwMIAoKxAIi4EwK4BgFm2MkcCgL0FAHaO&#10;WJAPQGAAgJlCLMwAIDgCAEMeE80DIEwDoDDSv+CpX3CFuEgBAMDLlc2XS9IzFLiV0Bp38vDg4iHi&#10;wmyxQmEXKRBmCeQinJebIxNI5wNMzgwAABr50cH+OD+Q5+bk4eZm52zv9MWi/mvwbyI+IfHf/ryM&#10;AgQAEE7P79pf5eXWA3DHAbB1v2upWwDaVgBo3/ldM9sJoFoK0Hr5i3k4/EAenqFQyDwdHAoLC+0l&#10;YqG9MOOLPv8z4W/gi372/EAe/tt68ABxmkCZrcCjg/1xYW52rlKO58sEQjFu9+cj/seFf/2OKdHi&#10;NLFcLBWK8ViJuFAiTcd5uVKRRCHJleIS6X8y8R+W/QmTdw0ArIZPwE62B7XLbMB+7gECiw5Y0nYA&#10;QH7zLYwaC5EAEGc0Mnn3AACTv/mPQCsBAM2XpOMAALzoGFyolBdMxggAAESggSqwQQcMwRSswA6c&#10;wR28wBcCYQZEQAwkwDwQQgbkgBwKoRiWQRlUwDrYBLWwAxqgEZrhELTBMTgN5+ASXIHrcBcGYBie&#10;whi8hgkEQcgIE2EhOogRYo7YIs4IF5mOBCJhSDSSgKQg6YgUUSLFyHKkAqlCapFdSCPyLXIUOY1c&#10;QPqQ28ggMor8irxHMZSBslED1AJ1QLmoHxqKxqBz0XQ0D12AlqJr0Rq0Hj2AtqKn0UvodXQAfYqO&#10;Y4DRMQ5mjNlhXIyHRWCJWBomxxZj5Vg1Vo81Yx1YN3YVG8CeYe8IJAKLgBPsCF6EEMJsgpCQR1hM&#10;WEOoJewjtBK6CFcJg4Qxwicik6hPtCV6EvnEeGI6sZBYRqwm7iEeIZ4lXicOE1+TSCQOyZLkTgoh&#10;JZAySQtJa0jbSC2kU6Q+0hBpnEwm65Btyd7kCLKArCCXkbeQD5BPkvvJw+S3FDrFiOJMCaIkUqSU&#10;Eko1ZT/lBKWfMkKZoKpRzame1AiqiDqfWkltoHZQL1OHqRM0dZolzZsWQ8ukLaPV0JppZ2n3aC/p&#10;dLoJ3YMeRZfQl9Jr6Afp5+mD9HcMDYYNg8dIYigZaxl7GacYtxkvmUymBdOXmchUMNcyG5lnmA+Y&#10;b1VYKvYqfBWRyhKVOpVWlX6V56pUVXNVP9V5qgtUq1UPq15WfaZGVbNQ46kJ1Bar1akdVbupNq7O&#10;UndSj1DPUV+jvl/9gvpjDbKGhUaghkijVGO3xhmNIRbGMmXxWELWclYD6yxrmE1iW7L57Ex2Bfsb&#10;di97TFNDc6pmrGaRZp3mcc0BDsax4PA52ZxKziHODc57LQMtPy2x1mqtZq1+rTfaetq+2mLtcu0W&#10;7eva73VwnUCdLJ31Om0693UJuja6UbqFutt1z+o+02PreekJ9cr1Dund0Uf1bfSj9Rfq79bv0R83&#10;MDQINpAZbDE4Y/DMkGPoa5hpuNHwhOGoEctoupHEaKPRSaMnuCbuh2fjNXgXPmasbxxirDTeZdxr&#10;PGFiaTLbpMSkxeS+Kc2Ua5pmutG003TMzMgs3KzYrMnsjjnVnGueYb7ZvNv8jYWlRZzFSos2i8eW&#10;2pZ8ywWWTZb3rJhWPlZ5VvVW16xJ1lzrLOtt1ldsUBtXmwybOpvLtqitm63Edptt3xTiFI8p0in1&#10;U27aMez87ArsmuwG7Tn2YfYl9m32zx3MHBId1jt0O3xydHXMdmxwvOuk4TTDqcSpw+lXZxtnoXOd&#10;8zUXpkuQyxKXdpcXU22niqdun3rLleUa7rrStdP1o5u7m9yt2W3U3cw9xX2r+00umxvJXcM970H0&#10;8PdY4nHM452nm6fC85DnL152Xlle+70eT7OcJp7WMG3I28Rb4L3Le2A6Pj1l+s7pAz7GPgKfep+H&#10;vqa+It89viN+1n6Zfgf8nvs7+sv9j/i/4XnyFvFOBWABwQHlAb2BGoGzA2sDHwSZBKUHNQWNBbsG&#10;Lww+FUIMCQ1ZH3KTb8AX8hv5YzPcZyya0RXKCJ0VWhv6MMwmTB7WEY6GzwjfEH5vpvlM6cy2CIjg&#10;R2yIuB9pGZkX+X0UKSoyqi7qUbRTdHF09yzWrORZ+2e9jvGPqYy5O9tqtnJ2Z6xqbFJsY+ybuIC4&#10;qriBeIf4RfGXEnQTJAntieTE2MQ9ieNzAudsmjOc5JpUlnRjruXcorkX5unOy553PFk1WZB8OIWY&#10;EpeyP+WDIEJQLxhP5aduTR0T8oSbhU9FvqKNolGxt7hKPJLmnVaV9jjdO31D+miGT0Z1xjMJT1Ir&#10;eZEZkrkj801WRNberM/ZcdktOZSclJyjUg1plrQr1zC3KLdPZisrkw3keeZtyhuTh8r35CP5c/Pb&#10;FWyFTNGjtFKuUA4WTC+oK3hbGFt4uEi9SFrUM99m/ur5IwuCFny9kLBQuLCz2Lh4WfHgIr9FuxYj&#10;i1MXdy4xXVK6ZHhp8NJ9y2jLspb9UOJYUlXyannc8o5Sg9KlpUMrglc0lamUycturvRauWMVYZVk&#10;Ve9ql9VbVn8qF5VfrHCsqK74sEa45uJXTl/VfPV5bdra3kq3yu3rSOuk626s91m/r0q9akHV0Ibw&#10;Da0b8Y3lG19tSt50oXpq9Y7NtM3KzQM1YTXtW8y2rNvyoTaj9nqdf13LVv2tq7e+2Sba1r/dd3vz&#10;DoMdFTve75TsvLUreFdrvUV99W7S7oLdjxpiG7q/5n7duEd3T8Wej3ulewf2Re/ranRvbNyvv7+y&#10;CW1SNo0eSDpw5ZuAb9qb7Zp3tXBaKg7CQeXBJ9+mfHvjUOihzsPcw83fmX+39QjrSHkr0jq/dawt&#10;o22gPaG97+iMo50dXh1Hvrf/fu8x42N1xzWPV56gnSg98fnkgpPjp2Snnp1OPz3Umdx590z8mWtd&#10;UV29Z0PPnj8XdO5Mt1/3yfPe549d8Lxw9CL3Ytslt0utPa49R35w/eFIr1tv62X3y+1XPK509E3r&#10;O9Hv03/6asDVc9f41y5dn3m978bsG7duJt0cuCW69fh29u0XdwruTNxdeo94r/y+2v3qB/oP6n+0&#10;/rFlwG3g+GDAYM/DWQ/vDgmHnv6U/9OH4dJHzEfVI0YjjY+dHx8bDRq98mTOk+GnsqcTz8p+Vv95&#10;63Or59/94vtLz1j82PAL+YvPv655qfNy76uprzrHI8cfvM55PfGm/K3O233vuO+638e9H5ko/ED+&#10;UPPR+mPHp9BP9z7nfP78L/eE8/sl0p8zAAAAIGNIUk0AAHolAACAgwAA+f8AAIDpAAB1MAAA6mAA&#10;ADqYAAAXb5JfxUYAAHEySURBVHja7N13VBzX2TDwZ2a2d7p6AQk1VFDvDQkk1HuxZLnJlvM6TnN6&#10;nDivU97kS3GcOLHjqmJVQCB6E0UUCUQTQgUVJAECwfbeZub7w7HjorK77MIuPL9zck6Mptx55s7M&#10;nWfv3EuwLAsIIYQQQgghhBBCKHCRGAKEEEIIIYQQQgihwIYJHoQQQgghhBBCCKEAhwkehBBCCCGE&#10;EEIIoQCHCR6EEEIIIYQQQgihAIcJHoQQQgghhBBCCKEAhwkehBBCCCGEEEIIoQCHCR6EEEIIIYQQ&#10;QgihAIcJHoQQQgghhBBCCKEAhwkehBBCCCGEEEIIoQCHCR6EEEIIIYQQQgihAIcJHoQQQgghhBBC&#10;CKEAhwkehBBCCCGEEEIIoQCHCR6EEEIIIYQQQgihAIcJHoQQQgghhBBCCKEAhwkehBBCCCGEEEII&#10;oQCHCR6EEEIIIYQQQgihAIcJHoQQQgghhBBCCKEAhwkehBBCCCGEEEIIoQCHCR6EEEIIIYQQQgih&#10;AIcJHoQQQgghhBBCCKEAhwkehBBCCCGEEEIIoQCHCR6EEEIIIYQQQgihAMcJxEI3To3v9ydGsnjO&#10;WVNlzTJXlw/etPr3qpPpP8MqPTBIF85qMl6om+hy/di29hXV0dR3MHIIIXeFv7h7LEsz1BMXZFkg&#10;uNzmrveOMBg1hPyfYMncPzkbr32XNhgpt1ZkWOCPj+q0NjUPxigihALB5Ia8AXOsHDzdfotiHU6X&#10;F2YZBntjDSQscNypH4C99RDyK2HPbF/Isqz8ie9RNhsQXM451eEUfV+VVXUy4xqt1bt0Dwl7YVc0&#10;ANzAM4yQ/wratSHU1tn9G1vt5f20Tu92+0Awfkw3JncQQsg/YYIHIYQQ6mW6s+UF9nvtfJdexrYm&#10;bgGAlL4qK8HhsG4sjr13EPJjip3rg20375w1VzdM9mR9/tjRWuu1m+EYSYQQ8k+Y4EEIIYR6Gcnn&#10;2QHApQQPEISjP8ci/MAenrNb/WfGZgdSKv5QfSytHmsIQt4XsneryHK1udR88dIkT9YXToxWW640&#10;h2AkEULIj9uYGAKEEEII9RXL5et16uSsV7QZBa9YGq4UhD2/cw5GBSHvCnt+J2m9frPO0+SOaPL4&#10;B5J504djJBFCyL9hggchhBBCfUIyJ/amoaz6iwHjLVduhBjKqvPEcQv+gdFByHvM9VdaTFX10Z6s&#10;K5o2sUM0PSa2+8PjZowkQgj5N/xECyGEEEK9TjxzSqvxQt2wr//dev2WjLzb/i1BzLj11svXR/Rl&#10;GSXzZ15nHQ4Bnq3+SxA58i3ViTN/7c/HKJo68YGp5pJH4+aIpk3sFE2LWaT85GQH1haEEPJ/mOBB&#10;CCGEUK8Sz5jSZrp4aeij/p2xWgnr5evD+VEjjbZbdyV9VU7T+dpolsFxo/sz7qDw2f35+ESTxyvN&#10;DVc8GjdHGDO+WzRl4hLlJydvYU1BCKHAgJ9oIYQQQqjXiGNjOkw1j07ufJnt1l0xb9hgm3DJnHf7&#10;pJEkEbF4xvo3giBs/fG4RMvn/5o/eoTJ3HjNs+TOxLFq8awp85SHkpqxliCEUODAHjwIIYQQ8v0L&#10;5/qVPLal9Z6p7nKEO+vZ2zp4RJfqJeHk8Wskc6eP7X7/qBWjidDDhT67nWe+fP2itaJmMmP1LHcl&#10;GBellcybMaH7w+NdGNGeCT+wlwMAIv8qFQvAAtBmC2Mzm63G5GxnAMSRBACJ38URAGiLFWx6o9l4&#10;OsfZxzGS4RX3WPqBcqCY4EEI9WthL+yKIgCEGImBh2UBaKvVpv709A2Mhh+cD5P5AK3RyT1a124H&#10;S+O1YcAwbeEv7JrU9cGxBxhRhL7xgqcw1TaeN1c3jPN0G4Kxow3ShbMiuj88bseI9hxjND2jOn7m&#10;fX8sG8HjsvypE4vDX9j1KgCAw2BkgMu5ozly2u8G02bt9vnKQ8nn/DKOHAp4k8bVhr2w61kCgHGa&#10;LAxDsPe1R9O0vXbtv7g7qvuDYzfxinvEOeJyIOLlvcRAOV5M8CCE+jVdTnGTva2Dj5EYmLiDw+0A&#10;gOe/11pRj/4nS2H52wDwtnh6TLup9vIQTzZvaWoOIbicxqDta59lCaJIeyIdZ/VBCADkW9fMsTRe&#10;O2iqqvc8uRMdqbc235Zbb7RgQL2FZQnW6Z8dZFink7BU1iyzVNY0fv43yZK5paH7tv3FoTdYdKdz&#10;8vyouKQfxxGsNZemW2suNXz+N9GcaU2h+7b93GE0OjhSSZ7qk1PO3igHcr9t0h/hGDwIof59T+dw&#10;cITUAX3+qcA//309CgzregEI4smtKFPt5aGi6ZNvERTlUXHM9VfCNCczMhztndmhz24PxlqOBjrx&#10;8gV/NJVUlhnKqz1K7hBcDoimx7Rbm2/LMZoDm7Hk/GLlwVOputM5ufI1y48EbVr1A4yKB8+pC/WT&#10;lAdPpeqSszMd7Z0ZQZtXYxxRr8EePAghhFAvIyjXE08kn9fSt2UlvZ5iMtc2jhEtmJlju3JzJa3R&#10;evRjk6msejFBM6XhLz01u+u9T7EnDxqQpMvn5xjOlif06BrncFhB1MjDglHD/wED5MdfTrDi310f&#10;HKvHGvRousyzTwHAU4o1y+eyJHVdl57/C4yK+/T55xIAIEEev3g1cLmNuszC72FUkE/vbxiCfvKy&#10;wOV2YhQQQsgzwbs2RDi7lB+SPF6v7M9U0yh2dVlH+4OPFauX+XTMGUIoaNGkZH/7of9I+aYXlLn8&#10;4irRyoU/JjSGV0wXG4Z5sg1jZc0kAKgDgHG+KCPrpPHi6OdYp1McqGWXLZ1XrT9bMbOn22EsVkJ9&#10;KvMnA+qev22tGgDq8Qp4Mm3m2a0AAPLVyyY4KfI3pozCOoyK+3R5pXEAECdPWDLJSZF/MGUVFWJU&#10;kC9ggqefsFxt/ols6bx9/f04KamkWZOevwPPOELIq2h6tL6wfI0/Fk1f3PMXuCfhjRhqA4CHJ3hY&#10;330jZs4v+0P4gb3vAAGNpuqGUZ5sw1hZEy2ZPa2FkUneNheU/dWb5SOFApoxW7CtBACCcVF6wZhR&#10;/e6FhBMSdCTQyixatWQPZTD/VF9cORFrpmcIisRef27SZRdt5o8dHRe0MeGQJjX3VYyIh3HMLVnJ&#10;GzVsvmL1skxtdhG+0yDvP9cwBP2Duf5KBABE9Pfj5EeOjMazjRDyOpJ0DOTDp0TCPpt6vOvdw8aw&#10;53bMB4I4a6qqH+/JNoxV9aM4IUH/TzR3+nbz+dp53iqbYM60lymCGANAsP3vrLNAa/UJxvKLsa4s&#10;zRsScUObWbgZbxZ9S7ZkboWl4epMc0cXF6OBepvtRovccb/zFfH8GfNYhXy3OesszlLpAfudNrH9&#10;Xvt28bzpExmZZL8lt/Q8RgV5CyZ4UGC9gwn5NowCQgj1Kp/PP9H90YmOkKe3LGFouthS0zjBk204&#10;VRrKqdLMFc+aetVU3TDBG+UyZhV90J9PbPCWRAIAXErwsE5agJdC35Itm1+tL/J9jz6EHocxWQhT&#10;Rc1MwZTxBaK1cSvMGYWY5PEokCyYKmtj+OOj0kWrlqwz55Rgkgd5530ZQ4AQQgihR+JQvTIQjepQ&#10;chc/OnKpaOm8DymZxONxf0zVDePFs6fewhPnApaVYRD8nyx+8SHu4AibvqQSkzvIb1gbr49g7rYX&#10;iBKXY+/6HrBduxVKt7Smi1YvnY/RQN6ACR6EEEIIPZJ4wawxpLB3Om9oj6V1USFBL3JjJ/2dE6zw&#10;PMlT1RApmRN7M/ylPRI8gyhQBT21UaZYE5diKK7c6+h4wAOGxaAg/8GyYL18fQTdej9ftGb5eAyI&#10;52zXb4fSt++dEa1euhCjgXoKEzwIof7d/qBpvM8N6PPP4PnvIe2J9HYA6LU3S0NyFmMtufBdxaZV&#10;QsHY0SZPt2Osqo+yXLuJs5SggKRYH/89fUahRpt1dhNrd2BAkJ8+ZFmwNV4bwdxtz5VsWqXAgHjO&#10;dv12CH37XqpkQ/xYfKf3cjV1OAfU8eIYPAihfo0bHtJNEERofzke+4NuAWuzu74CQQB/+BDrQDz3&#10;LABQcqnacd+lGcYHdOOIdTr9rj2g/PC4HQAkgrGjjdYbLW5PZc0dFGZ38nn/D++C3ryikK9JNiaM&#10;5XE4+9VJmT/EaAxcnJAghhKL7O6sY2/rELAM0yfltV6+PiJkUvQrRoDf+FMcKbmU4chlbsXR8aBb&#10;wNjsfVJe2/XbIaKJ0T8AgANu3p6t/BFDe72tZ7//QMA63UueEHwe8CLCeresHGpAPcAwwYNQICJJ&#10;t548BIejHKihMtU0Du9PxyOIGmm03rrr8ssuyeOC7V67EC+aJ9IJxo9RkxyqdxrDLa1BjMns0uDF&#10;guhII8nj+rS1SYUE3bHevOOXJ8Z6o0UiGDtaZ73R4vJ4MaRAALzoyGRTXmkSVm0UKIK3JL5qamr+&#10;hfHazTCMxiPaMyQJ3khisE6a58/HKV00+6AmNfc5d9aRLJxV6lRqJhAU+fm4aQQAcAjiv48a6627&#10;QYzF6pOB81Un0t+UJi57YMgqet9f4iiZPa1Cl39ukVuxj1uY7Gi7vwQoykkQBLAsAAHABZL4YsYB&#10;W2uHgtbpffLDkOZ0zkuShMUaUir5lT4py6Vnf9f7R1sBoNfbetywEIejW+VWPoE3ONxiu9MmwruZ&#10;72CCBwUUxmLt8UAQwVsS/49lGEUgx8F67eYwd5Z33H/wP0GbVi0J5GOmJKJS5eGUowP9GmAZ9z45&#10;YlmA8Jf2cLreO+IE9Ejq42eaASCkt/YnHD9GY7l206X7kHhO7CzV4eRrA/n8WG+0yIWTorstTc1P&#10;7I1HcDkgXjDzkKGwbB/WbBQIZOtXbCQJMkGdnHXAG9sTjIvSUjJJF8uyTCDHhSAIAJYFFgAILlfv&#10;VGtHO+62hbHWnk2oyh87WssC1Pn1s97hlLq7jrGsevGTlpGvXvaBU6leRlAUmOuvRDJW73aksFTV&#10;/xMA/CbB48nsf4bCsi1PWkaxIeFNx/3O3QRFgeVK8yhab/Rqssd8rvrHjNnyU79vk7Ks28lClmEJ&#10;QD6FCZ5+Qjw95j6lkN/r78dJScU3bLd7dpjazMIfM9aBNdu6ruDcAgBYEMjHIF00ZyEAHMWrHfUH&#10;LE273FWIsVjGAsC1gR4zydzpwwkup8Vcf2XQY94IQbJk3geGgnP7sZahQBCyfd3r+vLqnzvaO/k9&#10;3hhJgnDqhGZRzLgVqsMprf0pTvIN8btps+W3jN3eo95NgthJ1wRjRq/SnMq4OxDrmy676IUv7qkr&#10;Fv6ddDjnmZuapzqVaq+8EzpVWo4sfvEhfV7p0/05jtq03NcB4HUAAEnCkjcJm22l9cadaV65jgGA&#10;MVsI6fL5OfzhQxKVB5MYQMgNmODpJwTjxvw/1bHUtzAST0bJZU7G2o11P8AQXI4Bo4AGZuUPnB+7&#10;uv591GfTk3d/eNwaum/rdCDIanPd5aEPW0a6ctHfDXmlr2Kl8QEcgsergnes22a/d//n2pyiKbTe&#10;2OOLnD9ymJU3cezfDdlFP7LUNfWrWAVtWvW+Lr/0ecZo9jhO3IhQp2D65HcYLuf72lMZ+MIMAMaC&#10;sm8DAIgSluwXmi2vGM5VTen5fYIFY1n1HgB4esDEMbfkdQB4Xbxq6TbhuKjv6M+We+UHVcPZigQD&#10;ANZV5DYccbu/tLscjkEYBYQQQn1JNH3yVcXO9T5rWygPJnWIpk5cJJo28f7X/02WsOTPmNxxD8Hh&#10;dLu+LGXBiHnpOlk4K89YVn3EWFkz1RvJHd6wwXbZsnlbDNlFP+pPcZJtXjVaNG96rS676IUeJXeG&#10;DrLJ4xfvMWQXfdd0Jh9fmL/GnFvyviA6aoZ8zfI/iWdOaevxBmmaEC2efXCgxdGUU3xKf7Z8oSxx&#10;2R+ki+Y09vwtnQDRgplpWEORu7AXA0IIIYS8wtJ0fbxg4lgSfPiro/KTky2hz2xfCjRzztx4LQIA&#10;QLZq6f/T5xT32cutaOrEVsZilUOAjSxgKK92+XMC86Wr0wXjIvWBcFyimPEH1clZ3/a3coU9u2OG&#10;vqi81FxRIwIvzXbEGznMLFsyZ233J6eK+tO9JGT7up8aKi7+yt7W0aNPXgQzJjcIRg//jvJwSgne&#10;oR+t+8NjTgD4YfiLu98Fhjlnqr082NNtMTY70K0dWwFgQI6Dps8q+kn4gb1/BGBLDOeqYjzeEMOC&#10;/fqtNVg7kbswwYMQQgghryC4HJbohU/KlJ+cvBH6zLY54hlTxjjNZkZzMqNPX25t99oH0xod1Z/P&#10;rVOtJZ1qrTQQyiqIHDnWn8oTtn+3RFdwrkOTni90KtVeqyfCObHnBKOGHVAeSr7SX+pZ0M4NQy3X&#10;b+Vrs4vG04Ye9G4iCAjdu2WNRa8/r03KUuPd2TVd/z56K3z/7jksw1Sb669EeLwhdmAPpNv17mF1&#10;+IG9y4Bhywzl1eM83hAOSIw8gAkehBBCCHkF0YvjBSk/OXUXAPxioFSSx2VoAAprgN9URLs/FCP8&#10;wB6Zoen6QfWJ9PW03uC1TxdJAR9Cdm+calFrmzUn0q394ZRJNq/iCSSSlerkrHTGbPlsbmrPzj1Q&#10;ChkTtG7lMuWhpFK8GNzX9f7RVlHcgn9QctmvPZ0K3H7vvlAUG3PXXHd55ICN47uHlaL4RX/iRIT+&#10;0/lAyfVkG06tjhRER2qtzbcVWDORqzDBgxBCCCGvYFkAwN8b0QAX+vTWCCBgiC67qMJ2t13gre0S&#10;FAWcsGCHPGHJtO6PTvSbXjuhe7dMNF698amytnEaMJ6P5k2KRSwvevRVftTIVcpDSa1YEz1nLiz/&#10;jXDaxGetjdcjWZp2/1nAMMA6naIBH8e8cx+I5sS+QKu1c1iH0/0NMCywVpsAayRyByZ4EEIIIeQV&#10;rN1BkDweBgINSCH7toposyXe3HDlX+aGK16d/IITEkRzo0ZW80YNW6Y8mNQveu3It60Zy+Fyp6pT&#10;sk8yJjPR0/jI4xd/R3Us7R1rP5tFrK9Y6q9E8YYNstrbPJv6m7U7OMK1cQpLRqF2IMfRfKFurnBS&#10;tNLS1BziURwZmhCuWxFuSS/owlqJXLofYgjQQMOYLdiNPhBfHJ1OIUYBDczK7xfzU7v88kVQeItF&#10;A49s3Ypv2++27zAUVy7w9rb5kSNM0nkzXlZ+evqwpar+scuG7Fq/mHXQCwiKAtWJM7/313iFPbMt&#10;3lBVf0R35UZYT7ZDikUsb9SwLn706P2qY2npWBO9/KI4fEiNo0s1n7U73F7X3tYhFwwK/RMAvDDQ&#10;40gGKypIkXAtY7a4nch0dKt5lFLzMQDggMvItesWQ4AGGvHMKRcZqy04kI/Bfq99hL290+XveUVT&#10;JihJsUgXyMfMDQ85i7UX9RcERbk8hQ4p4Lf0eXk5HJc+viIIgK73jjjxDKMB06ZYvWwb5XC+rE8v&#10;WObtbVNyKSuYMqGEGhS2Sfnpae2Tlg97ZttKfemF07bb98QAAIpVSxdpc4oT/SleoU9vneVUa1/U&#10;FZbvtbfe5/cwPow8buF76pTsb1mbmrEy+oC5snYBJyTI6VRp3M7cMyYzQZgsyzGKAKZzVev5USNN&#10;tlt33f5sjbXZgVVpFmAUkaswwYMGHH1RxexAPwbp4jn19vbOqa4uL4qNeU558BT+soUQACjWr/wp&#10;a7UtJUiyz8pgrGkUu7qso63zkGLV0u4+vW+WnHetIeqkQbFqaR4AsP5eD1iWBSDJ27rsopfxqkDu&#10;EiYs2cqlmZct9U0LHR1dXv8ukTskwiZbOPv/qU6mv+7K8mHPbl/25eQOAIA2p3i1PGFJvi63ZGVf&#10;xyvkme2k7U7rCVN1fZzl6s2gnm5Ptmx+JSEW5qlTst/A2uhbjM3u8cPSnR8z+n0cLVYK44h6AyZ4&#10;EApENOPW50qswzEKg4bQZ+ytHS+Y6y5HBkp59cWVsYFSVpamQZtTvDJQyssbOsgKAJjgQW5z1DUd&#10;tXR5NjPOk8gTl51kKSpJdTL9lCvLi5bN+9BwrmqH7dbdbySOdbklK+QrF5fo8kuX9FWswg/sFRir&#10;6m6aay8P9cb2gjatek9zOucA1sLeIZ4/4y3j2YrvsU4POmf24Q8p/kYwecL/MXrjL2mjyf3xpgic&#10;vQC5DhM8CCGEBhSCyzFhFBAAACEU2DAKrhFNmaAUREd+2JdlsDbfft586WqoP8RDtmj2u+rkrG97&#10;c5tUkJyWr1z0S/XJjN+5snzocztI44W6dktFzSDW9uiZ4XX5pYtly+af1xdVzO315EBszD1D6Xmp&#10;5coNRU+3xYsaqRNOGPs3zemcX+EV2XsMeaXfJ/l8zxI86L9xzC1+gxsW8nPaaHL//RvzO8gNmOBB&#10;CCGEEOolig3x3ycoStvX5WCBZWiN/mlDUYVLY2RQQfI2dVLmT/qyzLKl8xIAwC8SPOrkrFdDdq7v&#10;Uh0/86Y3the8JfEtp9OZqz6ZkePK8vLtawWGwnK17W6bSz169UUVc2TL5lf11mfqotmxDYxaE2Wq&#10;uyz2xvaC1scfdADzN92Zgjq8i/Su8AN7Od0fn8BAeOO+y7KYqkE+hwkehBBCCKFewosIe6/r35+a&#10;/aEswVsSpwKAa4OgMgy3r8vL0n1fhi9THT/zG8Hk8futjddGeFwfokbqRFMnfkednHXQ1XVk29aQ&#10;1qbmm64mdz5nKDk/y9c9eSTLF5y0Xb2x0Vxdz/XGDICKVUvzKYXs96rjZ4rw7tFXFx4bAKOqIYQ+&#10;hx9G+u/N1L3BtAgC+00ihBBC/v98D/KjsgjwhPQMNWLILk5EmHtzSJMEkAIBKNbEHRfMnDxGm5J9&#10;0J3V9acyGd6YkVupIDnt1ulmGDCUnJ8jX7GwPPzAHq/9yCvftUEm37TqOd7IYUZT6YVtjo6uniV3&#10;iM/iI1uxKI03avhaTO4ghJDrBmQPnrDnd40Elgn15w8arc23ZG49tB2OYWHP7ZwRaOeCIAlH1wfH&#10;LuGliFDvEa1fyaMIYowwIvR217+PWjEiCCHkGVPm2Qrp2hV7TWfLjzFmyxMbliSfB5L5My/yRg+f&#10;o/zohMcz4xjS8s8rtq5ZYCgsK6c1Opdn52EZBnQFZfPlFJUTfmDP2q53j/ToGaDYvGqv+ULdP+wt&#10;rTJv9NghRUJWHDvpBj86coLy45OMvuAcVrI+xjgcQJAEduLxDgwj8rkBmeCxXGnOM1bWRPenY9Kk&#10;5u4DgH0BVwGD5AwAUHgpItR7CKdzj6m06n1y3vRi6caEHxlSc2sGVOuKYfhYCxAAAOtw4qfqqMcM&#10;GQUngjavCjcUn3/LqdY+snc8f/RwM3f08BT92Yq94IU+KdqkzAvyLasXm0rOlziVGrfqsi63JE6x&#10;amla+IE9a7rePeJ2L/CQXRt3MBbLMk1KzkveiqMgOlJPjRr2W0Ne6R8N5RexYvnLfZKmATgcFsCG&#10;48f0tP3F5WCCB/n+/XpAXlwcyoGn3k/OBZ/HYBQQ6j0hezYPtd26+zPGaCJ1+eeWc4cNPqfYEP9P&#10;bVreawPmwaeQ1QtjxgUTvTjtKMHlOAkOxwoAwLIssHaHCBgmYD6TZhmWtDRdD3ZlWVIsYgWRI1R+&#10;f0wsC5RM2mK/24Y3BtRjmpScv8vXrxyuzyn+IWv/ajNTOClaTUol903nayfbWlq9ul9dcnaFfPPq&#10;VebKmixHRxfPnXW1OcXxilVLMwEgwdV1grev/R9g2FGqY6lee2YIJ4zREUKh0lzbOAaab2Nl8jOU&#10;gA+s3Y7JHW88d+wOHB4F+b6diyFACKH+3qL47AcjycaEcMuVG6Xm2sbIz//J0dYh1LZ1/ECxetk4&#10;hiRq9Zln+/30s/qCsh19sd+Qnet/AQDA2B2gScn+TSDWJJcaFsEKq7nxWhheeGigsTud7/MiR+yz&#10;XbsVDgBAKWSMYMzoO6aLDVG+3K8uJbtQvmnVJnNVfbKjvdOtcZW0OcXx8pWLC3X5pXGPWy54+9pX&#10;WZt9qvpkxnPeLLsoNua+ue7yUKw9/owAnKfbW6HEOCLfwwQPQgj1cyzDMILEZSJaqX7H8qXkzlca&#10;+dlFa4Eg1sriF0+nedz/NWUUVmPkvEO8Ni6GbmnNVR0/M+Tzv0nmz9hLSSX3WJpmnRT1d3NuSbo/&#10;H0P4C7uGdn1wzKVlGauNi2e9P95IcHrfJ7FkFd2QrF76Gn9wxEsERYGDYLNM+WW/6419607nZMk3&#10;Juw0Axx3N8mjyy9dLls2v0xfVLHw6/8mWb7gA4rLGanLKY6j9Uav1QHRlAndRJC83FRyfhPWHIQQ&#10;8h5M8CCEUD/X/cExRrFrg9xQWbv5CS9woM8rXcuPGrkkaGPCUU1q7gGMXs9RBDHb1NQ85Mt/M1bU&#10;RANANAAAb/iQRdJFc24xDgdDhQS9rc8s/MD/3u1dX5YgSRxjoB9iGQY/b3eBMbv4MAAc7ot961Jz&#10;0+Qb4p8y2e0nnN1qt9r4+qKKBdLFcy4YSi/MAQAQLZt3ELSGOOPZcq/2rhGMGWXijxmVzhsy6Jfd&#10;Hx2/gTUmABAEduBBKIBgggchhPpzu4wigQUAW33TFVqjc+nbb9utu1LH/QcviqZM2MAfO/p3muSs&#10;v2MkPSPdmDDFfv3W7x+3jL31vsDeen8SAAAnWPGePGHpSl1u8Q7/qkhuJAJoGscY6IdYlnViFPyf&#10;Li0vRbF59S5DwbkTtN7o1rVoKL0wWxw7qYNxOLmW8oshXx9LqKfEC2ZWisaO/mn3J6dK8EwFjq53&#10;DztJPt+z6Z8YHGrzK49SgvDsBxAGfzdBrsNGGEII9eeXMpsd+JEjDJarNxVutSUsVsJ86eogQ3Hl&#10;W4JZU+uDdm0Ixmh6gKajrVdvhru6ODc8VM8JUnzgh8fhTiYAf+vtp+8mGILAoE3JTlKsXbGOFAnd&#10;fis01TUNsly+7tXkDj86Uh20fe1Ockj4ckzuBB5hzPhOxmH3rA1C05iZ+A/xzKk3nVqdR50rWJbF&#10;OCKXYYIHIYT6MZZhwHb7nsTT9Z0qDWm9eGmqIa+0K/TprRswom405jbEhzruP3jdrYeyVKxWHU/N&#10;97djoe0OIDgut0uxIYpQH1MdTc0K3po4ixTw++4lQyhgQ5/eulwwbeJMzcmME4ZTWVY8M4HHfq8t&#10;3JMeJJRcxjBSySmM4GccnV3DWIf7HSFJkZAlwoLTMYLIVfiJlisXFp8PQBLYYHURY7URgIlmhPoP&#10;lgWnSkOpT2Wk8iJH6GWL58xSfnKqGQPzeATDTLXVNU1xdXnBuCi9aMqEWabqBr+sA5i38RKKsvlP&#10;JSXcedvwh28t8HsPNygPJdeE7ts2VX0yvYGx9E5uheBxgSApNnjbmu0sTZcrDyV14JkIXGEv7ArV&#10;nM5hwYMefNyhERpSJvklRhEg7PmdCn1hmUcPUU5IkJ0MVryIUUQu1xkMwZMFbV79mupY6p8xEk8W&#10;/tJTIuWR00bGZMau3Aj1M4zFCvbb92Tqjq7rYc9un83YHTrVp6cx0fMQ4o3xHGdL279YF8cfIDgc&#10;oCRibfeHx9X+eDwswzo44WFWx333ZudBD72O5oQ9t7PLH8rieNA92OUXd4aVhj23c1ZfltdypVmM&#10;Ncg9yoOnLoXu2zpBeTDpqi/3Qwr4QErEtGz5gjfUJ9N/ozycjMHvB3T5pa1OlcajLz4IgiBMaXk4&#10;dhcAmKrqm2132jx7fjIMYUrLs2MUkaswwYO8ijZj71uE/ApJAH/YEKvtXrvXXswZixW6Pz5ZxR0U&#10;7gjauX6b0+7INqRkY+PjK2/OztnWhitjXV2cGx7iMNVcGumvh6M5ntYVvHvjLPXR1EY8uT1+4c4I&#10;xHIbL9SNM16oq8IzGDgkG+OH8gSChYzVFuXL/XAjQp2SudM/1aTlPaM+iV+S9BdB29cuMZ6rpjxq&#10;evB5QMokLRhFAMX2tbOs9Vc8aoMRHA5wwkNa7e2dGEjkMkzwIC/DLvwI+ROSzwfbvXahcPL4VsZk&#10;DrHdvif01rYdnV1czfEzqaIFM4vDntvxk+6PTlzAiH/GeafthMsNOC4HeCOHNtrvP/DrY6IE/D4d&#10;aDvs+V1DaYPxOYIAcFisHfoz+R9gTUPoIS/mW9fEA7BzLDfv7DPWX/FZcoc7ZJCdOyTiHjU0Yp8m&#10;La8idO/mZYzVvpAg3evEzdgdEdzw0O93vXcEfyjwE8LVywYby6pzHR0PuJ7VjQiLqbJ25oCP49q4&#10;UEvD1Rxb822pR89dmYQx1zWNwRqJ3IEJHuRl+GUWQv6EpT/7RMjSeG142PM7JxoF/HOWKze8+qJu&#10;Lr+4lFFqcqUJS45xI0J/oD6UbB7IMRetWrrEnFM8zNXlSaGANVbWzug/jwHfPAdYh2OM+mT6/wJ8&#10;Ns6HdNn8vcDjNhhyS17FKx0hAEnCkje4QsEo0/naHfa2Dp99TskdHG7njx5xnZFLf27OLkqHiwBh&#10;z25fqS85n2q7fU/k9kvw+DFabnjoTwAAEzx+grTZ/kKrtZ6P0E0QOF4WAFAO52u29o4gz08EiXFE&#10;7lcbDAFCCPVvYS8+xQEA6P7w+BXB1AkxkiVz83gjhnr1e0rr9VtyQ27JAduVG43hB/aGD+R403fb&#10;TriT5BDOmHK0Px0/Y7aQsvjFn3hzm6HPbBtqu3Xnnc//m7U7wFBUsdiQW/JtyfyZTeLl8z/CKx0N&#10;yPv7/t0S6bJ5hZL5My+bCsp+pUnN3eer5A4nLNgpWzb/PG/qxOeNFRenmLOL0gEAJPGL3jKcqzrt&#10;SXJHMnd6s+XazaCu944Y8Wz6h9CnNu13XL+9hbF6Nh48KRKy1Ojhfxjw1+Yz21Y5b955hTF6Ni4p&#10;QZLAmzL+b1gjkdv3agwBQgj1b8SXkg2aY2c6ACAhdM+WjaZrN35ruXhpojf3Zbp4KZK1O5rEc6ff&#10;MZ2vnTXQYi2JX/xHY/65CFdnEuQOH2IxFlXs6U8xYMwWwtJwZTcAPOPFWmwxlF+c9LB/MVZcnAgA&#10;EyXzpi8muNz7htILi/GqR/2dePGckyTNTDJV1YeYG65E+HJflFzKiGdPK6Q51DF9dvHHX/43wYzJ&#10;Dabi81NYu8P9++WCmY3G8otT8Gz6j9C9m5/V5Z/7p6Oz2/N3RALAXFj+5kCOY9gz25boSy6k2Fo8&#10;/yyeZRgwn614DWslchcmeBAKRBTpVu8LgsNpx6ChL1MeSU6Vbl59VjFi6AHjuarfOrtVXnsemC9d&#10;DQWAUOHk8d1EeMjfzIXlv/HrF6VZU++yDiffG9uyVNaGu5rcAQBgDEa+aNokvxo9kWVo4I8e8Ttt&#10;Wt7bX/0H14+L4PO9NnNKyN4tClN1/ZUnLWesrI0CgCjpotlNhnNVk/AqR/2NZG3cZqa988/AgtBc&#10;fjGCpWmf7k84YaxWNHn8P2wm03V95tkjX3mBfWEXR19c2W2taVR4dCyLZlcJoyOXGcsv4on1E6IF&#10;Mwt0+eeW9CS5Q1AUyFYs+oE2LW/AxlG4aHayvqgy0Xa3rUc96eRr4/7MCQkiVQeT8DMt5BZM8KB+&#10;I/zAXo6+qEIFNE3192M1X7rq1i8C+qKKY4Ixoxz9PS68kcMa9YVl8/BqcI0hJVsPAH8M2ra2muRy&#10;RquOpn7oze1bGq+FUnLpr8UzJj9jqmn020ECTdUNI/pq37RWT5rrmyL8LSbcIYMmf/1vn4/n5CKv&#10;fQLO0rTe0tTscowsTc3j8epG/Ykicflhy/Vbm6zn6/hOpdrnbXfe0EE26dJ5L5E8Xl33xycuPbRd&#10;kVdq8HR2RtGc2Cp+5Mi47g+Pm/Hs9r2w53ZM1OWXXrScrxP2NGnIGRxm0abl/XVAvoe8+BRPm1ei&#10;tlbVi1lbz4aTokIUThAJf4LJHeTRdYghQP2J9fotGUbhm+yt93kAwOvvx0nJJKPwbLtPcyqjCACK&#10;Qvds7tYVlp1ydHTxvbVtWmcgTTWNUbzRw4286MifGXNL3va34yfFQpYxWXCE+C8hCPjG4AuMzeZy&#10;rxzCi1MqmqrqlW41bIaE33eqtXgSUUAL2b3xOX3BufeAIEB/tpzj6Xgobl07QXImaGPCEtbJKJWH&#10;k649bBnh4tmfOK+3PGW71+72OwQnJIjmT5v0F154yG9UB0/hmDt9nZB46Sme/lxViyYtb5BTpfFK&#10;Ul4wffJqR9vAm9JbGDvpujolO8qpVHvlR2bxvJkvswyDyR3k2b0cQ4D61UsJnwc9zZqjAEZSTgyC&#10;55RHUtLlO9YN45DUHk1K1l8ZL15L9pZWsaP9wd9kS+Y+TQ4dFK89mqrGiAcWhqZtlFTC0gZjryXD&#10;ZNvWKIwZhS7PQEJJxSxv/JhJ1svNeMK8+WylKCD4PLavy8HaHQTr7H+3+bDndgQDEHyCIiWa9Pwm&#10;Wm/kaJKzCcbm46QOQQAp4LOc8FCzbNm8JSzLtnZ/fLLr4cmAPQp9WdVVa0XtIE/OAXdQmIMzYcxv&#10;TYVlvzbhJdUn5NvXhfKlYi4QBOgKzt1SHk4RMGbv/bgRsmfLJtWR5JL+HkfZ1jXBApmUDyQBhsqa&#10;S7aW1hBL/RXCnc+YHxvHnet/qDp+5gOsschTmOBBCCH0Bd2JdCUAvBW0NbHLWFn7Ia3WChiLdybc&#10;Yu120Jecn8EdNrhNtm7FjwVDB/+r693DmJQLENqkrBrFltX7tMnZh1x5cfQGW1Nzkzv1jxMWYtQn&#10;Zen9OY7cQWEOIMm+TpawrM1OOVUal9qBoqkT7ptqLw/t69hJF825bDh3oV+MrxT2wq5Q1mYfQ3Ao&#10;0BdVFtha7ol7a9+kgA+UVOKkhoTfFU+LWa06eOqG8pNTj1w+aPfGaYaS80XWazcVnuxPFDNOZb58&#10;PdTR2Y03UhcRFOnWZ/XBuzeOZB2OwQRF/ecbKwJIAZ/6/HZsU6oTTCXnf6570M31RXl5o4YZHWZT&#10;k/8FknC6GccI1u4YTXCoL75VI/l8CojPJqywa/WzzRfqfq9vvS/yRXG5g8PtdrOlCq8A1BOY4EEI&#10;IfQNmqSsowBwNGhjwvvGypp9jgdKrzUKHW0dQkdbx9vkmuXLZBvjP9Sn5mVixAOk0SASutSNn7HZ&#10;Kem6FbGG9II6j1/m16+cYSmrHuTOOrbb9/z+M13ZqqUi1Sen+jyxGbQlcZ8mOesTrNW9R7JuxQyB&#10;XDoBCBIsTc2vGytrontz/5RUzHLCQizCidFJ2oyCfY5uFVgbrj5y+ZCnt4Za7rX/UZ+e/wxtMHmU&#10;tRVNHt9tbrwWjmffPbTRFBW6d4vLMywaq+rftl6/FdQXZeWGhTgF0yYl6FNybvhbHBmzJcKdOJov&#10;X/+tue5yn4zLxwlWMMKZUw7oz+SX4hWAelSXMAQIIYQeRZOau1+ybsXH3I7uT8w1l8Z6qwsyAIA2&#10;8+wmUsDfFLQ+/l+aM3nfwmj3H47OLi51ty0JAKI83sbNu2ecaq3L40IIJ4+/L5o2iac6nOzX3+lS&#10;XG4EAPT5zIYERYViTfU92bqVGzl87jSWYWSmmsYXjXfbxb1dBk54qJMbEaqiBocfNeaVft92+94T&#10;1wl/YVeE6fL1AvP52hiP6heXC6LpMVdMF+pwRjsP6M9WzAaAw/5eTt7QQXbJotnr1MfPVPhj+Yzn&#10;a0cbz9f6fRw5IUG0dOm872iSsz7G2o96XJ8wBAghhB7bQEovqACAaHn8kjOWqzdW2FvvC721bcZq&#10;A82ZvJcVicvDaGALDFlF7/X6ATIsnuSvYWnm4d3P3QgVYXcqPN2/ZPXSHdbqS27NLiaKnTRcdSgZ&#10;B6V09fyQJAbBR4K3r93DmCzxBIcCQ0XNLme3qk/a2+JZU+8RHMrIyqV/NuWUfASN11xbb/XSl8yX&#10;r//QdL7W4wQtweWw/GGDC3mDwg4F0rljaQaAQ1VoU3PfxZr8eLxhg+zSJfO2qz49nYfR6MHLeLCC&#10;kS2b/0N1UuY7GA3klTqFIUAIIeQKXV7JevHqZYmC6NE/0xeWL/DmtrVZZ7dSQfJNQRsTZmlSc1/o&#10;1Qa9w+HZgDEEAe70aBJOilbyhg5q8vfzzDqdQEklGT3PIHg+EA/T2f07d2YjEc+b0QAsGwwASrxS&#10;UV8QL5qdxhHw5UAQYDhXNd/R0cXti3KQIiErnjmlgSWILmPJ+QR315csmFlhOV83m9boejQbEGO2&#10;EOrkrG8H4rkUxcYsBABM8DwGb0iEXbpozjOqT0+nYTQ8R8mkjGz5gh+rkzL/itFA3oIJHoQQQi4z&#10;ZRdlAUCWLH7JcUvT9Y2O9k7vTamu0VGaM3nPi+fGzqPCQ/+kP5PfK12VJXEL/0QAuDN2gZOxWIcZ&#10;z1WtcXUFfuQIk2Dy+EWa42euBfL5Z+x213vIeJjfka9e9nfThbpR7qzDHzVst+pwCiZ3UK+SzJtR&#10;S5CkkDZb5KZzVYP7siyCcZE64fgxZ+wWa5Mhr/QPnh3P9JvG8otRA/28ElwOTuH+GLzhQyzSRbOf&#10;Vx1NPYbR6MFLeGgQLVu24DX1qYy3MBrIq3ULQ4D6E5wifaCff5sAo9A79HklO8Vr41aJJo79mS7/&#10;3CLvZRBYMJ2vm8iNCP138NY149RJmT/x9bEYckt+6O46wmmTml3tvUOKRSw1cuihQE/uAAA4rTYD&#10;weGAS9Mke9h/x6nWxLsz9o5s+YJsgkNhcsftt1gCY+AmWcKSDxztnesIDgXAAmGsrAnry/KQAj4E&#10;bYj/NWN3ACHgZ6uPpV3wZDvihbNKWL1xgrGyNgzPMnrss2/G5EZB5IgfqI6m5mM0PCeYMuG2IGrk&#10;T9SnMk5hNJC3YYIH9Rtd7x52hu7d/BQA0e8HFrA0Xf9/ptrLLs8uE7Qh/jAlk/b7b6QJimw1N17D&#10;i6GXmDIKc8IP7C2WcTj/a7546XveHGfC8UDJ0eWV/EgwY/I6QeSI5dpTmQ/85bhD9m6eoTqcMtbV&#10;5blDwrUglfysP5xzlkOdFS+Zc8xYWL7LhcXdHg9HFr/4I9P5urHurEMpZMdUh1O68Ir05YnHEMgT&#10;lhQYiivjGD/4IYkfM65NMnXiL4FhulTH0no0C6F00ewmQ3n1RByLDD22fUWSELRz/U6byVyoOZWJ&#10;CfWetCF2b/wfq8GYpj2d047RQL6ACR7UrygPpxwdCMcpXTjrZwDgcoKHkkqKlYeTj2ANQd7W9e5h&#10;KwD8SL597Sd0a8dpb077S+uNBF17eaKzpfV+6N4tu5WHk0/0+Uve1tVRuqyiKpdfxEYNswpjY2Zp&#10;T2ZoH7VM8M714/X55xqfNOgtKRY6bXfahH15/IaUHH3w9nWNAPDEBI/1xp0Q8YKZZ03lF5e7ftKZ&#10;cbTe4HLXEvmqpcdJsRDHgPAxlsWXf96wwa8KoiNLzI3X+mT2MVIiZuUJS37BkUrOmjWau6pPT3f0&#10;qB2RsORflvqm5w1l1VzA84segzt8iFmxfH5C98GkMoxGD166w0Mc8riFe1VHU09gNJBP6xqGAKFA&#10;bG2DW4MfsgwjxqAhX9KdzLgS/tKeWJYkz1jqm5YzJrN3vv9gWXCqtaT6ZMZxwfTJPxWNj9qkPpra&#10;0lfHaam/Wu1UaVzqJUjweUCOHHpEezLj1uMXJHhOleaJz2PSLKT84VwTBLg07hJrtwPY7KNdWVa0&#10;fiVJGk0HDaXn57taDkoqYRiSyFcdTtHjFejRxeVwY1nnQI9W94fHrwjjFvyDkst+Sev0Pu8pTIqE&#10;LLAsiOdOLxRGjXzarjcwmpMZPe7JGLx742BGo/tYV3AugXU48TJAD7/P87hAUBQbvCXxaYfDntV9&#10;MEmNUfEgjhwOEFwOq1i74tcMRbyjOpaGvZ+Qz2GCByGEkFd0vXfEDAArAACEE8eqLVduBHlr24zN&#10;Btbaxqn2azdvhT69dbFFr79kSs3r1Rf7kD2bF6uPpbl8TPyRw3SWkgv7vdZQpPwivwOsG59yEKRr&#10;ZSZoeq799r1Nrr5wEiQJormxnxqyij7CK8+Durx3s4jW6F36FI7gcQGEgjaMGoClsPzXwhmTt1hq&#10;Gif7YvvcsBAaSILlhodqzI3XwgEADEUVYCiq8Mr2FRvi/6o+mvpdPJPoUUihgKWkElq6eM7/qZMy&#10;X1ceScGgePK85vGAo5A5xbOnHtdmFO5Vn8rAoKDeu44xBAghhLz+InTlRrBw2qQW/qhhFm9ulzFb&#10;COWhpHNM+4OC4F0b5vTW8UjXr5yvPp5WwtK0aw9XiZi1Nt9W9Mdzy9hsLvfOYgl4YsBkW1bLCLPl&#10;x/Y7bS73NORFjtA7SfKfeKV5eh1Z47UZBa+4six/9Ai9ubJ2AUbtP/e2msYp4hlTWp/0SaWruIPC&#10;HYIxo0z8yBGmoC2reY4HSu7nyR1vCdqauDtoY8J72rS87+IZdOXtHAbcCOSCMaNM/NEjTNLlC95x&#10;dCm56qTM17EieBjHyJEmyaLZqY4uJVebUbgXo4J6G/bgQQgh5JsXofqmSAAA4fgxGsu1mwqvbru6&#10;YRb9QFkUsnvjLtXRVJ+PwWK/ejODddIuLy+IiS4zn6/rn8kBgAbe8CEWe+v9J44HRBtNEmHisnBL&#10;VtEjB0EmWHaKqbRqvcvvXlwOcIYNLjDllpwPxPh1vX+0zwfWJPi8uy4vSxB+M0ALQZE2fyiHqebS&#10;CFIsYlgPP0XlBCsY3oih3YzDAeJpk7arPj1dCgDQ9a53h8oTr1sxkcfhPKdJyvrBgHr4EAT0ZFwh&#10;1slw+3uIKLmM4Y8apgIAhpSKW4xl1fMAAGwt97Dx4gZSLGT5kSNVBEXRBJejMVU3TAAAsN2+i8FB&#10;fQYTPMircCBGhNDXWa7dDBJOm9Riu3ZzJGO1ee2XUfu9dqEuz5IsWxv3HX1G4Tu+Kn/w1sRf6PJK&#10;Fa4uL5kTe8d4vm5xfz2f+jP5KUEbE96xt95/7Ynn6E5ruCAs5H8B4MBDY7t741BH6/2/uNozCgCA&#10;OzjCwgoFbwZq/BRr4lIIijT3ZRlopXq4q8s6dXpR0PqVfjFIv/VGS6S/nEdhbEyRqazK5QHEKZmE&#10;FU2ZcJV10kCFhxzSncn/AwCAtanZJ+UL2b72TdPl6y9qrtzoWW8gkgTRlAmtpICnZv0o2fcwBEUZ&#10;7Pfuz7C33hd5fLgiIUuFBp/u62MRjIvSc8OCffJpJONwAiMSJpmLKn7V39sf/FHDrLxhg2/75J3H&#10;SQPN5561lFz4Nrb0kD/BBI8rDwwOhelsF6mPpJgpCY7nixD6Kkt902jxykV/ZNo691uu3lB4rYFl&#10;txPAMEG+Krd01dJfaTPPvsFYrK6+YAAvevQ4uFDX309pmEsvEiYLQdH0Iz+lI7kcjuFc1SxXd8od&#10;HOEQTJ3wO316QX2gBk6bWbgpkMrr6Ojias7kP4V3sa8ylVXF8UYOM9rvPvrTQk54iEM0eUIVQYCN&#10;pqhSQ27Jr31druCtid91qnWb1adzFvV0EGXe8CF23vioj4355w4EwjmRb1qVCPfuJ3nae4fgckC2&#10;YuEftGfyf9rXxyKcMOa4JjX3JbzSekYQHXlBl1e6FCOBBhJM8LjAfOnqO9IFs36DkXDhZYthCNPF&#10;BgIjgRD6xgtR/rkfhT274xTwuEmWhisjero9bliIU7p8wUvqE2d8NtAu3a16ztXkDgCAaMHMNIfZ&#10;IgAAe/++2bsx0DKH88juOZamG25Nu0vJJUZ9egE+j5F/NKLHRX7Pfrft31+5B8TGtPNHDi0AJw02&#10;u71Qn1d6uDfKoti9UeBovZ+mLz4f51SqezwiO2/UMLNs0ZxnlIeTTwXCuZCtWf49Y8n5/0ertR4f&#10;e9CmVb9Un8zwi96BrMMZjFeYV+KIvzqjgfdswhA8mbnhShi4+GslQgihR+v++ES1fGviYv7o4U+Z&#10;LtS/4eh44NFYBwSPC9xxkXm+TO4EbUx431Byfpiry8vjlxQRwfLN2uNnmP5+HhmrzfX2A0F8Y6Bt&#10;2dZE0nG3/bypusHl+HLDQpyCidGvWK/dwgsJ+Uf7MK/0/eCtiYM+n+GOtlqBksmOqg4n92olDd23&#10;bYOx4uJh640WqTe2J5w5pU4QOfIHysPJRYFwHhQbE35sLL3w254kd0J2b3xFdTT1HazVCKFAhwke&#10;hBBCvUqXlHUXAH4X9tyOUm3W2bOOzm63kzzcQeFmCFY866syShOWvK3LK32eMVtc6pFI8HnACrj/&#10;0g2A5A4AABWs+JVk/oxpxoqaSU9a1lTTOF+asPj3htzSLz570CdlMaSAP8utfUaEdmpTso/iFYT8&#10;iTopq896fITt3xWlzy+7pMs6y3d0q3rca4fk80CxJXGbzWQu0JxM1wZC/IO2JP5IX1j2O1qr93ha&#10;s9CnNu1Xfnr6A6zNCKH+ABM8aMAK3rVhij6vtBYI178oE46Pum4oq56E0fNM+P7dI9Wnc1z+ZZM3&#10;OFxjbryGvef6qe6PTpSFPLUxxnzz7gfWi5cWuTrQLqWQM6I506ZpT2V2+aJcktVLv2WuqP0fV5M7&#10;QBAgnjcjiRMU5OlsXgGXFFIfS7ulWLW0HQCeeD+kdXqSoNnJX/4bP3KE0Xbb9eHtOMEKhjt21ELr&#10;5et44aABL2z/bo4u+6xBk5TFc2p0XpmvXTA95rJ4YvQzqiMpNYESh5Cd61/VpBf8H+PhbGYAAKF7&#10;Nj+jPJJyEGsVQqi/wAQPGrhYlutUadz6xYsxD1Vg4HqAAI47YwNQYpEEg9a/qT5NbZZsSlgR+sy2&#10;8aqjqfWMxfrYhjollzJBG1YOUR5MeuCrMnH5/FijzvVfg+VxCyt4o4f/iAAIC9+/2+39MXb7YNfu&#10;WQDh+3cP9ekJoShT17uHtS4Vh2FcbkOQPO4Xo70KF846bL1Q5/K4CASfB0GbV0d0f3BMiVcMGqjk&#10;O9aTHD43wtzUXKw6kjL2SfdKl69NoQCCt67ZbjWZ0lVHUqyBEAvJ5tUSgVCwS3Uq42+s3eHZcfP5&#10;ELw18XlM7iCE+htM8CDkVouAYDAIvRpvFoPQ/xlP59qNAJdC922N0eWW1Dm71byH9eYhBXwI2rx6&#10;hPLjkw98WiDCvfcmXcG5+QBw29dxog1Gouv9o22+3Id00ZxGAJjiyrKsk3Y5CeY0mkLE61eSPKEw&#10;2lRWtcOd2X24g8LNmNxBA5lix7pYp0b3LWNlzfO0weidxI5YxHJCg8yS+TPXBcpYOwAAso0J0+y3&#10;7p5UNlwZ6+k2KKmYDVq38hXlp6c/wtqFEOp3r08YAoQQQv5AeTDpimjRbLFg5pRKTmjwNzI8vNhJ&#10;2WaVRoWR8iHC9c/FWIqsoxQyl5Y3lV9cyJjNr5jrLlfY2ztdHnOJkorZx01D7S8Yq43CyoO8Tbop&#10;IU6WuPxdQ07JRWNeyQveSu5wQoPooDVxv7XfbZeoj6UFTHJHsXn1KktVfaW1J8kdhYyRr1r6A+XR&#10;1H9iDUMI9UfYgwchhJDf0J3KdALA/NA9m5/T5Z97z/GgmwMAwB87WssZFPaM8XSuFaPkHwz5574v&#10;XTxnsaH0wownLcvSNNA37/6O0RuF7uyDN23ScTJYzjOl5fv1tPOCcVHXwPnoaY0JLtdsa+sY6mjv&#10;5AfSOSYoCkRTJ3T6S3ns9x+EOjq7+33bVbw2LpELsNVQWrWXVmm8drwEjweCCWPaeaOG/Vx1Mj2g&#10;Pk0K2bXhJW120T97MpgyJ0jOyJYv+IX6VOZf8Q6OEOqvMMGDEELI7yiPpHwUvG0taW/v/C5BkcAZ&#10;NjhBcyytCyPjZ1jW5YSN/Y57PXHEMybfJ8NDvmVIzrb7exhMVfWPHWw6dO/mNU6d4RMHQfCBZYGS&#10;SljxzCmFtMUaDETvlJEAAJZlKdOF+qnAPvnrV4LHBfGCmaeMRZXb/SXOsuXzqxyd3bP66+UkXrM8&#10;nsOwB8x1TYkmLycDeZEjjOKYcSmaM/n7LA1XAicmG+KDOU76N5rU3JcZi+f5fU5osFO6ZO5v1MlZ&#10;v8cbN0KoP8MEjwuk82c2k1LxPYyEK419oPTFlctYux1jgRDqEfWpjA8AAKeu9WOMzeazHim8saM3&#10;ao6f0Qb0C/u6FRLCYv1IcyZ/K60z/DeVw7LADQ0+rz+V8XqvF4okWHBhdDNSKGD8KbkDAMA6aFF/&#10;vI4k61fOJ02W/7U2Nc8z3Wnz+jHK4xdnOXmc32vO5JcFUlwUWxI3WJtv/8PUeG1YT7ZDBclpyYKZ&#10;39UkZ72Dd22EUH+HCR4X8MeMekN5KOkYRsLFtqNExLB2O4GRQAih/o07ZNCb/NHqf9paWr36Uiqa&#10;G1vlMFvaAjk2wTvXJ5rqmg7art8K/fq/0UYToTqV8Qv5qqVjdTnFO3urTKJFs5PNZdUuLcs6aXyO&#10;+5h8+9qxzvbOw47LzTG223e9PtaUYtXSPJYkr+qyzn430GITunfLLn1RxUf2tg5BT7YjiBnXzhs9&#10;/NfatLz3scYhhAbEuziGwIVGjsM5BKPgYoN2z2YR4LxHCCE0IGhTcw9yQoO9OsOVbMncBl7kyDXG&#10;M/kdgRqX0L1bNhrPVZ1+WHLny/SF5TukKxYe6q1y2S5d3ejK51kAAARJ4tPcR4J2ro8TxIy7b61u&#10;qDeVX5zj9eQOQYB8TdxhbU5xgjvJHdGUCZ2iyeO7ZUvnlfdlfETzZxboCs4d7Glyhz95/B0qcsQS&#10;fXoBJncQQgMGJniQl9sU+IMfQijAsSx3wB47w7h/7DTttXgRFAWsSHhCezQ1YKdFD31661ZtdlGS&#10;vb2T98Sq5nCAqax6rzR+8T96pXA049pDmiRAErdgG94MvFw39m1dyBsx1Gw8W55jvXx9sLd7vgEA&#10;yFYsLJFvjF+ryyx82tV1hMvn/44fOdJovnQ1wtx4LVRfen6+bOm8il6Pz7Pbh/NGDDFZqurjHB1d&#10;PbqvhOxc/33OqGFLTWfyb2HNQwgNJAPzEy2WxSyEb+Prm2URQqgXcAeFvxb23M6/99ot024fozyS&#10;cvxJy1ESMRu8fZ1PB5glKLLL4OInPF+UnyB0ADDYG/sXzYm9ACJBQI+TQZtMCqdS7fK06YzVBqbS&#10;C/8jXr7Aajpb/pqvyiWMjblkaWhyrf3DAvDDQ8/4YwsDXPkhifCfvsShz+8iSZIYrE7JvqtJzSVo&#10;ncEnP65K5s24xY8auYMUCq52v3/U7PI1N3NKk7WydgJjsf43sAwLhnNV82TL5pfqiyoW90acwvbv&#10;Gq1Jyrrp1Oh6Fh+CgJCd619VHUv7OyCE0AA0IBM8BIdjoSRi1x/+BOCIwW4gRUKaIEmXGrekUODA&#10;iCGE/EnXu4eVANBrPUiCd20wuXZzJaD7o+M1/hYvfnTkLEZn6LDevCPp0Qvq/JnXeJEjFquPpAT0&#10;M5cUCT9RrF85Tpdb8hprc+1QGKsNHHda9wtXLSmw5JTkeLtM4g0rBfYLDeOBca3pQ0nFDONwSgBA&#10;60+xFU6KniecFO1KrxdjX5Yz+OktEoqiQkwtrb/XnMrYwdrtJGO1+WRf3EFhDv7UiX8SjR7xm653&#10;D7uc2Ak/sFdmqm5oMNU0jnrYj20sTYO+pHKRfOWiPGpQ+Fr14WSfXJfhL+yM0FfW1qoOpwzpaYxI&#10;oYCVr1n+supY2nv4JEMIDVQDMsGjL66c6c7yqqOpWFNcjdXhZDMAuNytljaaMGgIoYGOF8iF1xxL&#10;M/IjR/ToV3eCxwWWzy0O9OTOZ8/BFCcA/FCxfmWQNqPgeVeTKvbb92Q8gjguW7vie/qMgo+9WSZG&#10;qT1E6/QuP5uDNq2aqvz4hNbfYtv17mEj9HHy5lFE61dwODzeRL5UEmJqvP6e+WLDWF/ujxsR5uQM&#10;Drtvqb8y0tFZ4nJQpJtXKThcboy5vumQqebSqMdXHBZ0+edWSpfNT1HsXL9ee/wM463yB+3aMJyk&#10;qDGazLO5Pf0cixQKgDd29D1u5Ih1mqSsS/hIQQgNZDiLFkIIIYR69rIZFnLH3tY5kbW7n58huByQ&#10;zJ1eYiiqfLk/xcRmd7zHHxu54UkDLX+Z/dZduf3W3Y9kq5dG67OLf+qtsrAPuhMZi9X1c0IQfKzV&#10;7qGA2GYurjykV2p82rbmjxhqJYQCs/X6rRDHg273N2C2/kSTk/Njd1YxFFWskSybfxwAtnvjGMJf&#10;2DXFcKEu19J4bVBPt0UKBaw8YckhTWruM9ZLV7EiIoQGPEzwDBBhz+2Y5tTqdxIkCQ6LRUMIBe/r&#10;k7LUvbX/oKc2RjF60/MUn0fardZyGiDbklHoxDODEEKBz3ihbhJv2GCbva3D7d5Iwpjx9wylF5Z6&#10;7Xn3/M4IWmf4HgCAw2zpNGSdfasvYmLJKa4WJyx+jVZrPnB2q91qb+mzi38iW7WUo88p/mFPyxG8&#10;Y91zxvKLLveQEIyLUtNWmxJrtXsoihpH6ww+a1fzRw6zUkFytWRubGzXu0e6PC4nn0cSFAUsTbt3&#10;jRdVbJMun3/CcLZiRw/aokMdSvW3DZU1L1qamoN6HHOJmJUunXdYk5r7DNZAhBD6zIBM8EgSl62h&#10;WNhDcjik3WHPMOWUHPb1PoP3bQt1tHf8mSMUCgAAOBGhL3V/cEzr82NdsfCfXKEwxFhVH2e5fD3k&#10;879LN8YXA8AFX+8/9NntMltbx9u2puaV5vorQwAAuEMibI77DwR4+SGE0MBGikUsGxb0qje3yTqc&#10;c9VJmZ/1UCBJkCyavZsU8Ft4I4a+pPzwuLY3j8+UW3pQumppmOlc1R8Zk9mtCR70OcWvKdbGhWkz&#10;Cnv08mq5cuMP7iTepPOmx3V/cuou1k732KzW9/gx43ZZ65qivb1t0bRJbeLYSc90f3yy0Fzf1LNy&#10;Ohx/F8yYvMh68dJclnHviyvD2YrtoriF582FZX91uz26ctE/zY3XEk3VDSO9ERPe6OEGwbiof2sz&#10;Cl7D2ocQQv81MHvwGEw/1p2rWgQAwB0Utkm2bP6L+qKKRb7YlWjFwl9wGDbR2nh1hLn28tDP/y6e&#10;Pnle6L6tK5QHk5q9vs9VS/dwrPaXWYddYSgom/iwZWit4VnRhvg6c1qez8Y7EK9Y9DvLpWtPmWou&#10;jfjy3x33H/Al82fWGisuTsdLECGEAl/Q+pUf6Ysq3RpHg+TzQDRv+tvGvHNp3iwLQRL/HamVYcB4&#10;rmoWAMwSz5gyTxa3oI1mmBumosp9vdbkyCn+k2JDvEKXXfxzdz9h02YU7lOsiRNrMws9mrJcsTHh&#10;x+bqBpnLjcLwUIfdZBZhjXafJbu4Q7J2xQGeSptpv9cu9Ep7bnrMHTI0pMCYV7K/p4mdL8qZVdQq&#10;Wr8yQTBzSq6lumGuu7OZOq7d/L1wxUKjpaDsfVfXkcyf2WTMPzfRW7GWJyzJcJDE7/XZxRVY8xBC&#10;6GvP8oF2wPK1K35lrrk094sHVWc319HZvVAyJ/YmIRE1GArLt3hjP5L5MxtYh0NmrW4YYX7IlJim&#10;2sbhgoljvRp/6dJ5mazVNs7WcGW4uaPrsb/W2S9dfUGwZO7PAMDrn2mJ4hb8itAbn7Ocrx3OGE0P&#10;/cXSWHExVrh8/q8sZyt+jZchQggF8HN11dJD2syze9395IPg8xhjQdl3e6ucpppLwwFgOJDEPMmc&#10;2MVAkmZaIvqtJf/cUV/vW5uW94vgrYkmdVLW79xeN7Nwq2ThrFpWLnvZlFnocs9bccLivcay6t84&#10;la5/HsafNPao3Wq9iLXaM8aMgqKQ3Ru3mi5wTllv3fU4USacOvEeb8SQU6xI+H/6E+le/1zOfCZf&#10;L1q/co1w1tQMS1X9PHfWdbR38gmS/BsAPDHBI104q46x2sKMFReHeqPcpIDPyuIWfqjNLNyPtQ0h&#10;hB5xrxxwR2y3L3jYaP3GC3VRxtILm0XTY+5I1q+I83Tz0sVzGkSTxyuNFRenmKobRtEPSe58sc/z&#10;tRXBuzcO9dqhtbQuN56vjXI8IbkDAOBUaylaqX5LtH6lV5NMoumT79pqGn9pqm4Y8ajkzhdluHrz&#10;Z3gJIoRQ4JImLPmrobjS7eTOZwiflImhmXuPX4AF44W6UcbKmolsW8dbvRUrdVLW74O3rzvgUeKg&#10;rDrWXt9UrFgb9y9X16GA2OROcoegKCDFomxLeqEda7bnVEdTs6hRww6RYhHr7rr8iWM7g7etfY0T&#10;OXypLr3gNV8kdz5nPpOvJgaFrRfMmVbudnuz9b5QMm/Gjce0hcuEMeOUhrLqaaaLl7zSzlWsiUsV&#10;r1i4D5M7CCH0eAMqwSNZteRNU3XDI5M3rMMJ5trLI60VtTmKtSuSPdmH/U7bOHPjtRBXlrXdvCOn&#10;7Q7vnQOSdOtjantd0x5RaLDXumILp05sMdc2jqC1epeOydHRxRPGxtzEyxAhhAKPOG7BX0xl1d9h&#10;rDaP1meMJlI4ZUKrN8sUvGvDSMPZ8lqXEho8HhAKWV1vxkx9Mv290D2bn/FkXUd7p0B/tuKl4M2r&#10;n5jkCd6a+Ib5Qv0Gt87notmZBJ+fjTW751iR8KfcweE6V5fnjR2tDt6x7kVudORC9amMPxtO57b0&#10;RjnNZ/KV1KDw9YLZ0yoIinJrXWNlzRjJnNjbX/6bLHH5H3mjhpkMZVULvjzuY0/JE5cf0WYWbjJk&#10;FB7G2oUQQo83YD7REq2Jm+K42XLAqdE9MfngVKo5urySzdxBYTZ+7KRXjdnF77m8Iy7HCQAuTy9q&#10;vXytWrZtzSj9qUxrT49Rumj2NMZsvuJ4oHTpvNJGE0GQJM9bMeZHR26y375bSxtMLv8s62jrGBWy&#10;bytHdTAJZ9RCCCEfkG9fy+EI+AAEASSPBwT5n8cg8bBbNQvAAtP13pHH/mAgWr10meParRfcHTj4&#10;K3tiGHB2dg0K2buZozqc4pVnAEFRQnt7p0vPYEoudZLhodt6+3woj6QcDN2z2aE8evpTYNzr5MGY&#10;LYQ26+wBTpBivzx+8ffttPMfhqSsr5wr+bqVP9Jmnv0lY7G6fG5IoYAlhPxcfXKWHq8YLyRO0gu0&#10;im1rp7F2x3X7vfaH10eSAHn8kizekEG/sGg0XeoT6e19UVZTWp5avCF+NSci9IG7E2AYL9SNli6c&#10;dYkzdNDPDcWVycaiCo479e5JZMvnX6DCQ1+mRMIGrFUIIeSaAZHgUexcz2P0xmfNzS2hLjc87Q4g&#10;BAIHA+DWIMjk0EFHyI4HLzJm1x5w9lt3I2SL53qlO7TyUNIN3rDBtDvnVZOa0+mteqA9lVEvmBTd&#10;Rjc1D3d1HadSTRnLL6pE61eGmc/kY7dwhNDAQxAWF5f77Jm2fe1IksMBgiSB5PNJIIjP/ukhTx2H&#10;RrdOX1D2Z9Zm/+zneZomgAUAYOFRn0jJls9PB4D1D/s38cZ4krU5ltA37yTb77RJe3rojm41x1x7&#10;+T4AhHsjlCTP9XGeCYoEU1penyQ0lEdSjobs3khpTuccYizu/b7DWG3AWG2UOiXrb7yJY18JfmrT&#10;DvWnp+sAAGTrVuzX5xT/gXU43AgaAaK50zMJkfBfeDF6j/ZUxl3hkjmHic6uF1i744trmJKIWNGU&#10;iZeEk6KXA4C+69+f9vkPXKa0PL1i25pRpoqauw4XE6SfM5RfnExwOWe+OEYvoCRiVjhjcokgOiqh&#10;693D2DZECCE3DIwePA7HCn3W2e+6+3DhRY08YcwuLnJnPUvphQOcYMV+VxM8wAIwBuMKAMjzykMx&#10;csQHxIPu/2EdrrUXGIuNDN65fo76+BmvTJnOmzA20nHvvp02GF08fhYcHV1ScuigtwHgAF6SCKGB&#10;InjXhllA0xLWah3tWkaCYEN2bfyW+lT6O8B+1gPG3RlwXLotM8wj2wYEwHDHjZZk+807Qd7ZGQuM&#10;ySIJ3rk+Rn38zOUeb48gAub8q46mHg7evk6gyyl+j9Yb3C4463CCreHqWFvD1drQfVs3MibLME1q&#10;zj9Yp3vjIfGGDzEzfO7bxuRs7EnrZZaSC/sF46I2MQajjGUBuMMH3zBX1U8ylFeDobzar8qqPZX5&#10;IGjHuihDYfldp1JNuXMNeyu5Q3A5IJo6qdV0sWGEseQ8GEvOYyVCCCE3DYgED2Fz7HB3HdHMyRcN&#10;hWXPe5TkGDmsjdbqR7DMk4fEYZ1O0JzOzQUvjTZpKb3wCiWXvvy4wZ2/jDGZCf3Z8jIA4Hpj/7TT&#10;wfCmTjhuKave5eo6jMlMMG0de4K2rzuqOZleipclQihQhD6zbbhTq08kSMIBLADJ43LhS2NZEI9J&#10;OGgyCv9J6/Quj8NGa/Wk6ljqO73w1Hzkv3BZeNPoreTOf9jutAopuTQHAIb1eGMk2enyeylN93k2&#10;SH0y/f3gbWsF+qLyvzqVGsrT7SgPJqV6sh4lk7D86Mg0Q05JPl7NvmG9fuuL3uOOjgd+XVbNifT2&#10;0Ke3RunPljfb2zp4vblvwdjRRjI8pNJUfjEeaw1CCHmuXyd4xBtWkqzZ9oomo+Bpt4ISGkyTAqHH&#10;PVrMdZdHkiIhw5otrjUeKYKVrF66w5hdfMIbx82bFJ1vqaxNcPmXXSdNShKXbjRmFaf2dN+m1DxG&#10;vCnhOWHMuHh3Btiz3bor5oQEvQ8A4/CyRAj1BtGa5bFcgtgAQPA+z2uQFMUhOBzii/vnE3qEWK7c&#10;2GKqqh/drwLDPPzXCcXauJOatDyfjFnDmC0K+ebVG3Qp2WmebkOxYx3Hdq/9ly4tTBBAKeQ6Z7e6&#10;z8OtPpXxd8Xm1RZTZc07rsyC6dWX6knRVw3553bj3QB9Tnko6W7ovq1TTVUN5ZarN4J9vT9KJmH4&#10;kSM7zfVNQ+FGC54AhBDqoX6d4DGl5TO8kcN+7+56/FHD7uhyir7dk32zDofLvwwyJgthv3rzQwDw&#10;SoLHUlGzCj4bYMElTrWWdN5ufR8AUr0S99O51pC9m+dbLl+/7s56tFY/RL5p1Q7d6ZwTeGkihHye&#10;x+jo+lBXezkWI/G1uNDOb3xvoVgTd1qbUbjRV/u03mgRswAfCxOXTbZkFXk02CzJ5Qq0eaXfc2lZ&#10;HheIkUO/7y8vlNqU7A+ka+LU5K0779qu3QrrjX2SIiHLikXvY41HX6c8mHRNNH9GIwAs8eV+xLEx&#10;nWyI4mNzQdnPMOoIIeSl53t/PjjJ4jm59rttbk0DzglWMFR4aI+7wIsXzj7m1goOJ9dbxx32wi6B&#10;bOn8crdWYlm+N2PP0oxDPCf2qlsN/ObbEtv1W38TJi4bjpcmQsjXqGBFOiURsxiJryK+1m1JsXpZ&#10;pjbTd8mdLx6DbR0KDs18x+PzKRSAy1M9czistaDsoD/F3ZBZmEJFjZojW7XU9z9ykARIly/4g7mg&#10;7C2s8ejLpIvnVErmTr9prqjxWXJHOGGMVrJ0XrZoxuRxmNxBCCEvP+L788G5+x0vweMCb/yYEn3W&#10;2b/2dN/Gogq3ujw7tTqubPmCXG8cd/cHx6yCcZGJbjWsO5Vi+aqlyd6Kvfpoagt36CC3H9r2ltYI&#10;DkHsxUsTIeTzZ0RB2a8omQQHlv3Gw/C/CR55/OIibXZRorubIEVCVrEm7iNORKjLo68yFithvXz9&#10;Vfn6lfs8KjZFuTGanX/m9cyZhS36nOKdwVvX/Jrg++ZrLUouZUOf2rxTl1HwU6zsCABAsnz+e+LZ&#10;026JZ05pM5RemGs8Xxvlq32JF8w8L5kzfbWxuDKx+4Njeow+Qgh5V79N8IhnTmlxZZDjrzVIGQiS&#10;PeuN/Yc8vTUcSNfDy5gshK3l3gJvHb9drRlCSiUut2BpnZ60t3cu9G7tIi9IFs9xqycRY7GC9WLj&#10;G/IN8Xvw8kQI+Zo/DLTrbxhgVcLEZRNF0yff0eWVLnX71i8UQPCWxKe1mYXP88ZGuvXDhaO9k08S&#10;5ExPyt317mGj6wfp3x231EmZb8hWL32OP2FMp9frvNVOWK40/0U4KVolT1iSgjV+4JLHL04XThqn&#10;MlfW7jdV1UeaLl4a6qt9iebNuKDYkrifGhKxoPuTkzg9FkII+Ui/TPAI504/a7p4aZQ708dSChmj&#10;WLtihTnz7F1vlIG229XytXGvurWO0cwXxC14ySsNdIa5LV446xfurGO7dTdMsnSe17qGa5MyOwiJ&#10;+DDBde/rM8eDbi5BkGPx8kQI+RrL4hda37gHK9Xz2NaOXHNt40hP1ufFjKtWHk4+AgAAUtG73KGD&#10;bO6sbyirejloS+Jz7u5XsGj2B0C79sMOJzzE7O/nQZea97F45pSZgsnj73hzu4zNBqaaxiGWpuZg&#10;Q3HlJv6IoRb+iKEWQWzM5ZBntoXjFdC/BW1b8z+8oYMs/BFDLfriyrWWpuvBjMXqs0Q3L2qkPmT3&#10;xrXUsEHx2uSsD/SnMhk8Cwgh5Dv9bpDloKc2cczl1XPdXY8UCJyqIylF3iqH9vgZZ9hzO9zanlOp&#10;5vB1hh8CwHs93b8+OdsevHN9LZAkgIs9mRizhWDMlhhvng9CyD8sXjBzk7G4MsGt8heUvh68Y90V&#10;9Yl0HHAZIeQzsriFk7RpedcYV2c9DACEG71HgSSA4HJZIAgAmiFImcTBPFBGOR4oPRoXTjBjSh01&#10;NCIeqv/zBy43lxc1ssTR3unyJ9NOlYbS5RR/IE5c3m3KOpvu8nrXbu1zteeuYPrkJfa77X57DsP2&#10;7+IZr948ps8p2cCYzD77MY6x2cF2r10AAACt9yc5bt/r4AQrgBALbUFr4kYAEHrGbgfG4XSqDyfj&#10;i3mAke9Yx+HJJCTrpCP1JefPM1q9VJd1lmBMPr7fkQRQEjETtDFhtcNsaVIdTW3Hs4EQQr2jXyV4&#10;ROtX8iwNV+7a7rYL3WoM83ggXbFwsPqId3sqOwxGhgqS07RG59qojywLjN0hlm5ZLTMkZ/f4u2RK&#10;KMwL3rzqdXVS1psul7m1Y4wofvGz5rzSj70RA31ytlm0aulb3OFDFjta77t8XhijmSAAsBcPQsin&#10;1MfSmkmxMDAKSxBASb85KDRBcVggCRZYFggel1YkLp9M8Hhdj3jQfGX4GdbpBMbhYFiGBceD7j8Y&#10;CssOePL5EkGSwJ8eU0sNGxRnSs3Tfv5385l8pyhhyT+5wwcvdrR2CFx+BpjMBN16/23JpoRzxtO5&#10;WpceoXa7y4kQQUToXX8c/CNo98bhXImIp80uvuxo7xS4+6l5j7As0Dr9ZzFUa4XdH5/s/vzvoqkT&#10;r4e/uHvNZ3WGBrtO79QlZ9/FO4j/CX56i4wgyDCKzwV9RU2RvrllOAALrN3h832TfD4QPA6rWLvi&#10;JZYiTygPJeMYO55/LUFh6L78UGA8S0qyLMbRlzz5zJ1mSAycb/WvHjwmyxuO1vvh4GaXe/64yDvq&#10;IylqbxdHeyrzStD2tVs1JzNOu7qO5fK1QWK59BAAbOzp/rs/PsEEb19rcmcdR8cDnnBS9E4A+Nhb&#10;cTDnFOdIls/Pp9Wade78aqQ6kf6mOHH5LVPW2WN4qSKEfNdAYXz6azbB4QA3ItT+yPYnzRCOzq4n&#10;9pihpGKW1huf2DDq/sj9jo+KdSv+ZMg/d8DT4+NPm1hLDf1qcueLZ0BuSZpkydxCWqlJdOdTEGvj&#10;tVEhk8Y9bwT485OWFW1YGW4rOu/6EMt2h980+kOe2cZhzJZFTr1xiz6z8GVaZ/CLxi9r+2+VNVU3&#10;jDNVN9z84o1VKmaDt675OSUR1bAsC4zVDiwBnZrjZy7hDaX3he3fLWDMlsUklwPmpua/m6obons1&#10;gyEUsJRC7pDMjf2r5nTOT1TH0vCkfHHjpvS8oYPsbt9XedwuDN6XKxll9iSOpIDficHzHe6gMAMp&#10;Err1KxknNEhrb+/A4PlQv0nwyLckzrBfu/WSuw0jSipheeMjJ1gbr/nmfsTluvfTMMMCSRBemybc&#10;bjTX8kYPN9pbWiUuv+voDaMUW9eM1SZl3vBWOYxnKzZIZk9rMVbVj3JnPefte38DAP9J8BCkf8y4&#10;Q5Ju/RRHUKTKTx7QrXjbRX7X/pbLHIy1m+v6bYAEQXTkQ3+ZZj/vHvPZ/3GyTprLGzGkxlBUsfyR&#10;L2fP7wru/vBYn12jQRsS3tWk5Xo0/tt/kzsRy0xpeY/8td5Ycn6tZO70a8bztePc2b7qeNqfgreu&#10;odRJmX987KPzflcaYzK7lOChghW002Kl/aHuhexY9y3H/Qer9XmlawPpmmEMJkKdlPm7L/+NN2yQ&#10;LfSpTd//YhmnE1i7Azihwf/ufv8ozlbnZdL1K9fwhMKRBIcC+53Wrbr8c8t6/ZEuFrG8oYMM/KiR&#10;p3TZRS9oTufgifka5aGkY560Y+0Yy6/o/uh4NQDw3Y5jO+Z3fMly9aYCz4n/6RcJHuHaOIXtRkuy&#10;tel6sLvr8qZNPErbnT7rA+00W5r5Y0ZpbTfvuHwBOFSaoeK1cdNMGYX1PU6sZJ0tUaxf+S97S+sP&#10;XV3HVFUfLQtS/AQAnvfqS1RI0AVOsGKEU611OQlnu3YzTJKw5HVjbsmb/lDXaJ0uJHhr4l/84IY6&#10;xJ3lHQ9ULwRvTZzZ1+V2dHbJ8baL/O5BGBP9O97wIY+43/0nYcMwLAvgYGmGpOSyZmPpeZfHFbPd&#10;uvP4+4rZNKwvjlu0Jm4On0N9S5OW+7Qn6xMUBfzYiRfJwRHLTGn5T5zBihULjxN83q++3DPEFeqk&#10;zD8Eb03kP+pzY+GqJePt5+tms7RrORtezLiPbUajts9ezNcsf4HLF0ykTaZJqhPp8f3lOrK3dfKV&#10;n55+5+t/l61YuDN4a+LFL/7AALAMzdAWK0kFK1I0x9LK8C70ZLLtaxVgNH+HIxTIgQBCV1D2qkGr&#10;75PeXpywECd/+JAOIkR+xphf9oq1+TaeIIQQ8pd2bf84COIp853WEe6uJ54e00aEBb9iTMmx+6ps&#10;utM5NSE7N3zXdvPOJ66uY21qjpBGhP0cALZ5owwMw6pIsYh19ddNAACOVKTzeiyyi3YKxkWtcqq1&#10;br3kW87XvgEAfpHgsTa3SK3NLd8LtGtEl1eyDACWAULom/eYwvI3AOCNvitB74/vLFu97E3b9Vuv&#10;aNz48eErSAL402OqycHh8eYz+S5NT24qLH9DsTZutL6oYq+7g7yqk7L+V756WTQj5P+vISXnK71L&#10;Ca3hE8bo+kDE/KGDfqM9ltarPUqkW1ZHEUbzL0kOR2oovbCBNhh98mIuXTT7kqmuaTJjNPnNoOH6&#10;grJFALDoYf8mGDv6ecWauMKv/PE/n9mzNMOyDG1nnTSfExJ0QpOUOeAmXRCtWPg6j8eLBYIA++17&#10;MeaLl/p0bELxzCltpFikpPm890x5pe/i0wMhhPwxNxLgpBvilzmv3/4drTe63ZjhRo3apT2VofV1&#10;GWmr1e3kE8nnea3xZ2foj/kTxz5lqW6Y7PILz7Vbe0Of2lSo/PR0pjdjIRwf9YFTqf6eU6Vx+fho&#10;nYEUL5v/D1NRxSt4ySKEUM8o1sR9oC8se56x2jzehmDGlCpycNhq85l8t56h2ozCffwxozbYbt5x&#10;uzefLrtoj2DC2FWyZfNvMg6nHQjgkBwOZaq5NJt1up6v4YqEgwCgVwYIFi2Ze5xDkaPtV29FWq80&#10;h/pqP6RUzMrjFn6kSc19QbRi4es8LneO7W77PMuV5mB/rovWGy0y642WTU9ajjd0UKJs+fzvP3KB&#10;hwy9yNK0k2VZGlzMoLI0zZoqahb3ZTzEyxf8k3Q6YwkORTJWu8RcUTPB7Acz/IliYzq4YcG1/NEj&#10;1ne9dwRnU0MIIT8W0Ake0bq4cEdbx1vWazdlbq87J/Yibbfd6I1ysgRxSjx72k5TVf1EV9exXL+1&#10;Urx6WaIpuyirxw2orKIu6fIF9wDA9QTP5euh/DEjJwCAVxM8mrS817hDIr4NADx31rM1Nb8EAJjg&#10;QQihHgjaEH9Im120tycz6ghmTa0iB4evMZ/J92hyAu7YUd+23bxzyKPn2dUbodarNzxOlBB8HjgM&#10;RpsvYyyMjWmmeFwubbaIzSXnw3x9ThVrlp+mWSjQpOb+EwDAXFD2phkAgndvjOWNHr6f4vNAV1D2&#10;Eq03BOzMJfb2Tr69vXN2byQyCC7HylLkHXNlrc97vSrWr/w/R3vnDoLzWXPcXHFxVE8Sr94mWTT7&#10;PEchq+OEBv9Z+fHJW3gHRQgh/xfQCR6BRDJde6V8srvryZbOq6eGRKzRHE3tlRHqdadzrgVvXp3t&#10;ToLHfvueVDQpeh0AZHmjDLwhEW+Kp0+eaqptdHmsB8uVGz+VrFtRaEwvqPNqg2Hu9Gf1hWWH3RkQ&#10;m1aqOeI5sZdMF+qm4GWLEEJuPvfWr9xjv9HyV11uSWgPkzsXyMHh681n8pWebsOYXXw4eNtasfpU&#10;xr96Ow7ixXP+TjudzV7d5pK5yfQD5VKCJAnW6eBa6i5LeuNY5AlLCkmRMFtzOuehs4ypj6bWAcC3&#10;AABCdq4/C0CMNF25/m3rpWsj8Yp4OHPd5UEAANI1y3/r7W2Hv/SUTF9UeYfgUADEZ51yDMXnFbTe&#10;QPhTDCi5lFEkxv3IabNqgMc7pD1+BgfIRgihABKwCZ6gHetiDYXl6e5Mufo5Qiio6a3kzucYm13h&#10;7jos471esKojKRdkcQvaAMDlBI+tuSVYHBsTAwBeTfBoUrKPckKCDgIA6U4sHK33x+ElixBC7gnZ&#10;vu4XuoJzv3ZngPtvPDcpCoJ3b1hj0RnOe9pz5yvJh1MZ7wqmTfqetb6pV6dzFkSE5SqPpJh7sg3F&#10;plXfNtc0/h8BQAEAWM7X8hmbvdeOQbpoTgN/5NBfkWJRdtd7R1zaser4mSQAAMmGlcdDJo6bTvB5&#10;JK3RrdOcyXser5Cv1ZHpMVcMmWc/6NE5SljyL9uV5n1AkOTnjVRtegFpv/+A66/HzZ8y4ZZ0yoTX&#10;GKdTqTqWigNfI4RQgArIBI9kQ/xoQ1HFBWeXyu3ySxfNvkiFKH7U64EOC3lNtnzBOP3Z8oWurmO6&#10;UPeCdM3yQkPm2SRvlIF10AAkAcCwLq/jtNpE8u1rSd3JDK9+cy1LWDpRm5zVzNhc74rseKDkiWIn&#10;tZjrmkbjpYsQQo8nXrdiJH2vvVCTnh/pyY8hnyMoCkL3bV3U/dEJr770UcMHLxcAnO2tJA8VrKDt&#10;BuMTB4SWb18r4MtlJFDUZ89Om32c+nT2ReI/vS70uSUE08vjohAcDggnj7svjo1JIDice13//lTv&#10;yXaMafntRoD2//xnWsiezW9RAj5YWlrfNJZVbQT6s0e9O2Ma9ScERQE1dNAWqL38xGXDD+wRsXbH&#10;KPXpnEsEQRCfDw4NAGAqriR7M+nn/oESQFAUkBIRI4tf/CpHLC6x6HT3lUdS1IAQQiigBWSCx9nW&#10;meTsUrn9Kwh3cLidFgn+YjhyutcfYMpPTmoVq5Ya3DpOpYbDFQqjvFUGfuSIZYzFct1U3eDSoM+k&#10;UMBaG6/9kT9lQgkAXPNmPNRHT9/gDg63Mx1dLo/Fw9I0MCZLcPDO9RHq42ce4OWLEEKPJpDLZqga&#10;C6PcSep/4zkgEbMhW1Yv9nZyBwDAlF7QLl4b9yzVcu+cO5/seko8b/pvgcs59+gX9r3hlnttr5rP&#10;Vb2mV2n4/334sMA6+ibhQcmlLDciTCdbNn8kyzD27vePWr25fdWRlMsAAEF7Nm8J2rZGwpGIAYAA&#10;fcXFBsed1hGff0rE2h1ET5KEgSLkqU1rlIeSXGrvaFJztU6VhttXdcPD+sQAy4J49rR0wZjRT9t1&#10;ekZzLM0ICCGE+o2ATPBYay5Nd3cdgscFXtSoSlNu6bG+KjfDMBaCooClaZfXsWl1I0UbVvLMafk9&#10;/ilI+clJq3jmlCc2oimFjKHEIqd0ydzvqI6mvmu/fc8n8ZCtXDRYdShZ5da5b74tIyXicgAYg5cv&#10;Qgg9mkWruyCcPrnBfvPOZFqrdyuBQlAUUKFBDvnKxYu6DyZd8FUZTRmFFYrNq+MNRRW5tEZH+ayx&#10;EyRnSB6vTZuU9cjeqNZbdz4x5J9b3dfnjeBygBse6iBDgtqsl65G0joDWJtv+3SfmiMpDAB8uVfQ&#10;V3rKBu9Y9y1DadVfCeq/1cje3sn7cq+VQMcNC3ECsN2uLk+NHX3M0dn9tL8fF2/oIAcAsJzw0A5z&#10;3eVRAAD6gjLQF+BXWAgh1B8F5IwKgnFRWveOkgBRbEyzqaxqaV+W2w7wZ97o4Tp31qG71fEEw3pt&#10;Fg5KJr1KScTsw2IknDBGxx8XpZYsm/+Svb2Trzqa+q5PA8IChz9mlNvdzAlgRd5q8+MtACHUX5kz&#10;CtstFy9NC1oT921OSBDtzrr8qRMuixbNUaiOpFzwdTm1KdmFkqXz1nPCQxy+2od4wcw/a0/nvP+4&#10;ZRwk+X+8UcP7rDcDNyLMKRw/RieYOSXX3t7Js166GukvdUl9Iv2fjo4HfHtbxxf/k8ybUSuIjtQJ&#10;J4zRCSeM0QnGjjaQAn7AXi+ylYs2Kw8lV7u6vPVc1T7B+CiVPx4Lf9Qwq3DCGJ1gUnSHvb2TZ2/v&#10;5H+e3EEIIdS/BWYPnuu3gkRzY8tZrWGS5dpN+ZOWJ0UilpFLftTn5c4rrZAsnH3TdvPOjCctK5w4&#10;Vk2KhEZySMRLhjP57d4qg/5sebxg7GgDfaNFAgDAHRTm4A0f0kHJJM36wvKVAAC2670zE6bqcHJX&#10;yFObYmw377jcRYg3apiZOziiDOByzwtAkkpR7KR7n09PinoBTXNMtZeHYCAQ6j3KT0//M2jzasJQ&#10;VvXWk8au44QEMfwJY0oZhWybPinT3Ftl1J3OyZJviN9pvXLjA9uNliCvJk6GDbbSLHvuSctZcktK&#10;xSsX/d35oPsnvfU5Eingg3Dy+HuswwmC6MjX1CfTTwVKvTJWXPxGW0a4cOZRwmRdQJDkZ2P+/Yej&#10;40GEva3Tb7M/grGjdayT1rm7nvXarVBOsMLpVGupPj+G6Eg9JZdqGZq2CGPGJagPJd/Fux9CCA08&#10;Aftmaz5ftyB8/+7hwKHqLJevhzxqOYKiQDJvxil9Xmmaf7zgOgWP+id+dKSGPySihWaYNu6wwbu0&#10;R1N90rgWjh+TwRs6KJplGKCFgndMuSUf9VU4WJbliGJj7prrLj922lZKKmZFM6eWsxLRj7XpBRXe&#10;2Lf6aOotAMDpYvvgtGMIEOpdmpTsd+TrVjhN52v/4exWP/TZzwkLccqXL/iF6sSZP/RFGXVpeSmS&#10;TQlnucMGH7FUNyTSRlOPkyzcQeEO8awp39Kezk13ZXlT/rmfBW2Il+iLK//Hl+MCyZbOq2VZFiiZ&#10;tEqbnv8yAIC5ving65ml7OLuh/1dvGb5Bt6o4a8RQAiAIkkAgM8HrQYAsN1pG2+70yrqq3ILJ497&#10;XX0yvdTd9UTrV3JYrf5DZ+mFF3u7zKRYyEpmTasDlgWaYbqpiND9+qSsVgAAS+1lQAghNDAFdNeF&#10;rvePtoY9u2MeIRadsFy8FPuNsW0IAviTxrbq80t3+EuZyZDgv3BCg//tVKopgM8GMpYtnZfN0LSR&#10;EQnf1Kfm+vyprEnP3+Uv8VAfTW0J3rFuv7nuct6jlpGvXFzEcMgCQ3bx7/CSDWzhL+6O6vr3UQwE&#10;Qn1Al17wnmxtHGOurP2XU6X5So8DQcy4dn7UqF+rTpx5vy/LaDydqwWAtSE71v1Kk17wq57MVsUN&#10;C6HlcQsOKD89/bFbz8i0vFcFk6K30zpDhDePTbpo9mVKIm5hWdaiyyneMZDqninzbBoAPPKHNvmW&#10;1au4I4c+T3A4JMnlcL9I/hDfPP3mhisJ9vZOnrfKJowZ1wUcTp0n65rP5Dulm1f9ULpg5kJD+cWJ&#10;vo6jZP7MKxyF7BYwDDhZtlafW/IG3tkQQgh9WcB/m9L98YkbADBdtm7lj2yNV9+w3WkTfvGPLAvk&#10;sMHb4NI1vymvPqPgo+Ad6x3gdM4GlgGHxXpDm1309oCuhRR1U7pwdpWhrGr2Vxp8KxeVAZdXo8sq&#10;/C5eqggh5I1nUOH7snUrrcb80oOM1UYAAARtWvUnu8PxD11art980qE6kf5rxaZVagIgWnM65xW3&#10;GzdBckaesORZ5ZGUwx41jkYM/TZcvXkSGKZHxyGaHtMmGD0ilXU4gDso/Dtd//6UwVr4Tbrk7BwA&#10;yHFlWcXWxM0Co3kpQZJOAGBIAf8rn34RhHs5QUIkfEd1ONnjhqIhJUcv37z6u0AQed4edFowdrRe&#10;NGXCIQAAp8kMvKGDfqD88LgdawxCCKFHtmH6TaM1Pf+PYc9su6Avqz5ju3lHBgCg2BD/mjYt74K/&#10;lVV94sxhADiM1e8/8Tia2qLYEH8cAGYDAEgXzWniDg7/gBMsf7vr3SPYGEYIIe8+Lw8HbV5tJ3m8&#10;wQRJmJRHU9/3x3JqT+f8HQAgeNvay8Ayo7TZxT9mTOYnvr2H7NzwPSCgRXkkxeNPs43ZRadCdm14&#10;RnM65xPGanNrXdHc6dXC0SOOMjYbkGJhuupwyi2sdV6sF0lZKQCQ4k9lYgiokyyaXWgsvRDXk+3w&#10;J0W3S6ZM/BOwLDA2G4CAX6k+lnYBzzpCCCFX9avRZbs/OVUStH3dPMnc6aMJkgTloaRMPMWBgZRK&#10;Pg3ZtaGZ4PGAFAoudL17WIlR6Z+n2p2FWZomMWQ9iwnrcGDQ+sl1wTqcXhv4V5OSfSJQgqM+lfEe&#10;AIBsY0I2Ty6VAjw6DCxD21WHU/K9sV/VsbSDvMgRb9tv35M9bjkqWOFUJCz9FsHj3KfNVoeTZc6r&#10;jqXqsVoPHIbkbKV4zfLfcocPme9ovS90ZR2CokC6ctFxXkTYEQAAxmpl7RZrk+pYKg6OjBBCyGME&#10;ywbeeKeNU+PxzCEUgMIP7CVZhyPa5RsURdq6/n20BSP3pRi+uHs0SzOuz0bDstD90YlrGDn/FbJ3&#10;MwcYZgwpEDxpUab7w+PNGLHeI9uUMN6QWXQV2P92JiU4HFaybP6H/MHhfwaaAbvRaNMlZeF9aoAT&#10;rV9JkgZjsqmseuPX/42SSuigTativvgDzYDDaGRIsei2+mCSE6OHEEK+Nbkhb8Aca0AmeBBCCCGE&#10;EEIIIYTQf+HnDwghhBBCCCGEEEIBDhM8CCGEEEIIIYQQQgEOEzwIIYQQQgghhBBCAQ4TPAghhBBC&#10;CCGEEEIBDhM8CCGEEEIIIYQQQgEOEzwIIYQQQgghhBBCAQ4TPAghhBBCCCGEEEIBDhM8CCGEEEII&#10;IYQQQgEOEzwIIYQQQgghhBBCAQ4TPAghhBBCCCGEEEIB7v8PAGz8liVj8De+AAAAAElFTkSuQmCC&#10;"/>
  <p:tag name="ISPRING_COMPANY_LOGO" val="ISPRING_PRESENTER_PHOTO_0"/>
  <p:tag name="ISPRING_COMPANY_WEBSITE" val="http://www.yanj.cn/index.php?act=show_store&amp;id=6425"/>
  <p:tag name="ISPRING_PLAYERS_CUSTOMIZATION" val="UEsDBBQAAgAIAFZjZUw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WY2VM3lsiXIYDAABgDQAAJwAAAHVuaXZlcnNhbC9mbGFzaF9wdWJsaXNoaW5nX3NldHRpbmdzLnhtbNVXX08bORB/z6ewfOpjs0CBcmgTRCFRo0KSkpw4npCznuy6eO3t2ps0feqn6Qe7T9LxOn8PDhbaSNdIKPF45jf/Z0x48iWVZAK5EVo16G59hxJQkeZCxQ3617D9+ogSY5niTGoFDao0JSfNWpgVIylMMgBrkdUQhFHmOLMNmlibHQfBdDqtC5Pl7lbLwiK+qUc6DbIcDCgLeZBJNsMvO8vA0DlCBQD8S7WaizVrNUJCj3SpeSGBCI6WK+GcYrItmUlo4NlGLLqLc10ofqalzkkejxr0j3b5WfB4qHORgnIxMU0kOrI9ZpwLZwWTA/EVSAIiTtDct/uUTAW3SYPu7TsU5A7uo5TY3nXmUM40xkDZOXwKlnFmmT96fRa+WLMgeBKfKZaKaIg3xPnfoOfD27PeZf+0e3N73Xo36Axb3oQnZN7f9FtXF53uh9thr3cx7PRXUmj8hu4w2DQuRCd0kUewtC3EjGRMzS50rP9lsAGL9SRZHsNQtwWGa8ykAUo+ZRB/LJgUdoZlt4NldweQnZoMInvlAtSgNi+AruA8INqFUVsGf/fgcBX9w6MN3wOvf+XXQ2aGzFoWJZgn9Le0LQzWSQu2sVYbyXBnMtKSLz2CdAS8y1JYq77BnVBt5NylZIxJkOjraS6YpERY9D1aCptiZKywZZW31zkJYmE7Arkc3ItFlLAcHTTr9HnYXY1FzWtdSE5muiBS3AGxmmDuihR/JUDWi5GMc52WVGwXS4wUqHEiYAr8xMfRA/6XohtUkRYo6UIswXoNnwvxlYxgrHPEBTbBTka6MB6//izgjBmzAmULG18NLjrnrdtO97z19yvnIOMTpqJngmPCIc3sVvDZjChtF3IYjogVBsqkcMHLuyq+1V+eBiPSQvo0/+pkrEFvMSXb0fKcxDxpQWW1CZuUjeiaq4TGFhSYEo+JFxGOC6EKqAoYMUW0kjPCIhzJxrX1ROjCIMU3sIc2L7fQyxOhylOMow015hzySpA7u3tv9g8O3x79eVwP/vn2/fWjQvNl1ZfMqfPb6uzRFfeE5COLbrkk7s/RMHDz/eFxX66l/+O0v2kNqiSk26vC1ftQhevKr5P+2iqpZAKOn9i3Ew4gKVJhgf/KYnpBWn9qi/ua2E5at+jzz5Tyb+OyPy0fsxuv1zB48EnublKhRIqBcMNv+Y5vHuzv4Hv4wataDdE2/ytq1n4AUEsDBBQAAgAIAFZjZUxSR9NFrgIAAFoKAAAhAAAAdW5pdmVyc2FsL2ZsYXNoX3NraW5fc2V0dGluZ3MueG1slVZRb+IwDH7fr0Dc+6pxm7STMiTohjRpd5tu097T1rQRaYISlx3//pImpaHQtVAhkc/fFzuO7UL0hon51WRCUsmlegdEJnJtkQabsOxhmlSIUlynUiAIvBZSlZRP5z9+xrPlzR2JauaQSu5AjdWsaQqtm9VqMZvFYyTex2oVfyNIZbmlYv8ic3md0HSTK1mJrJbZT5+s2G9BcSY2hrlY2aePyZnGZ4SyE9PT4+J2nGSrQGuwId0+2mdQxWkCvPF0kaZ19f3pO7Id0wxr2fL+V3x/0yfb0hwuSbK5GLP7xQKEfzhM5XQP6qLN5bbadgR39ukVKJnbhB5rZjf2GdRwSTPTfoO1chDYA1lHteJ+0V/xPj0nheF/hn1PbLsqyd9sXjsDwV56wmG+plwDiZqlM+pCfr1WaBrkQAihlvRmon6jlYY5qsqzWqzl/YUvJrJwL4+0lE/JqxJiF3Gw3THe8uN4WQ+LcNMDFkSoYHdKDNCW+sdk1oOt+wBsme+cZfAq+P6E3rU4TXPLS+rvM7gApz3Kv7GCoGaZeWuzaqzW04vtXR249kDDKWUGc23D+WAl2HsjUY25kKKTmIigO5ZTZFL8trxkXx9Gk6hj8MV2vrQIMuRwruLqGM2cDkO2y6uhdBD3VmiP5tYTNEP8YUoRaVqU5q2kpxOve5jWdz2NzkvsnDR8UM9iLceKSqo2oD6k5KP9CIkwmixdc/XRSRRkgUTns0z8JufSL6oyAfVkbo2BbnrhGHTEguUFN1/8ZPAFWUfRY3VSLMx+grJDXQaALwKgKi0OrehWzlRWHBmHHTTdHwD1mfsOR7Qp076KW+ALrDHsfY90ijIgBFXpZ0VbLZ0hEhjOCD5NXOcVzjJiEiNNdH20o94fms3NQLP1F5Ic4OvpaGtjP02iAe1/yv9QSwMEFAACAAgAVmNlTCL+5RZZAwAAcQwAACYAAAB1bml2ZXJzYWwvaHRtbF9wdWJsaXNoaW5nX3NldHRpbmdzLnhtbM1XX2/TMBB/76ewjHik2WBsY0o7ja0T1cpa1iLY0+TG18TMsUPstJQnPg0fjE/COe5fNrps2hCVqsZn3+9+d+e7S8PDb6kkY8iN0KpBt+tblICKNBcqbtCPg9MX+5QYyxRnUitoUKUpOWzWwqwYSmGSPliLRw1BGGUOMtugibXZQRBMJpO6MFnudrUsLOKbeqTTIMvBgLKQB5lkU/yx0wwMnSFUAMBvqtVMrVmrERJ6pPeaFxKI4MhcCecUk+9sKmngTw1ZdB3nulD8WEudkzweNuiz0/IzP+ORTkQKyoXENFHoxPaAcS4cCSb74juQBEScINu9HUomgtukQV/uOBQ8HdxEKbG958yhHGsMgbIz+BQs48wyv/T2LHyzZi7wIj5VLBXRAHeIc79BTwZXx933vaPzy6tPrbf99qDlKdyh8+6y17rotM/PrgbdbmfQ7i21kPya7TBYJxeiE7rII1hwCzEhGVPTjo71H4QNWLxOkuUxDPSpwHCNmDRAyZcM4g8Fk8JO8dZt4a27BsiOTAaRvXABalCbF0CXcB4QeWHUFsHffr27jP7u/prvgbe/9Os2miGzlkUJ5gn9LbmFwapofmyk1Voy3JoMteQLj0YYZYnOHOWCSUqEReeixa51IbCnQmL8ne52faTsDe+ihOVI2azKZ4F0tyZqftKF5GSqCyLFNRCrCWajSPEpAbJ6vcgo12kplcxYYqTgQMYCJsAPfWQ84N8MXaKJtEBNFzQJ1lv4WojvZAgjnSMusDGWJsqF8fj1ewFnzJglKJtzfN7vtE9aV+3zk9bn585BxsdMRfcExxRCmtknwWdTorSd62E4IlYYKJPCBS/3qvhWf3gajEgL6dP82MlYgX7ClDyNlfsk5k4Glc0mbFwWoiuuEhpLUGBKPCZuRFjuQhVQFTBiimglp4RF2GSNK+ux0IVBiS9gD20eztDrE6HKVYyTEi3mHPJKkFvbL1/tvN7d239zUA9+/fj5YqPSbPz0JHPm/Pw53ji07tDcMLoWbf9mHw0D13Vvb+DloPk3/fuy1a8S4vNulVPdsyqnLvyA6K0Mh0oUsKHEvkCwpUiRCgv8Ma/HAxK1edL6ND5Sop7Qi43X7f91wq8WL4Vrb4FhcOurbQ3l638TmrXfUEsDBBQAAgAIAFZjZUzhWAtKggEAAAUGAAAfAAAAdW5pdmVyc2FsL2h0bWxfc2tpbl9zZXR0aW5ncy5qc42UQW/CIBTH736Khl0XEztN3G5a12SJhyXbbdmB1mdtpNAA7eyM332l2gkUonAp//z4w3v0veMoaAdKUfASHLvvbv1urjsNlCZ5BY+mTjx6oXQkSL6Bz7wAklNAFlL3W//l05U4G28xEZozop1r0nwoX6EZIubCy+HlEHdowrW5dok/jt0HF/hrBHcJ7ByUlumkkpLRccqoBCrHlPECdwx6eIrC5WSmh2jBrAZ+A93iFAzTOF6EYeQjr45xHFlcyooS02bNMjZOcLrPOKvopqfV0OldUwJv33x/BhaxmjpAciHfJBTDg19Xi6mfLDkIAZdzpys1nTDBCRDN9yZqGA8Dsug6F7ns6eX8OZpPdLrEGdyRpTahrde9nISD9BIEN8DvsWJlVQ65mZoGx1mmMjJAw4maTpQwvMlp5nvIf05dVtn24Hxh/mrXQC+vZpQQs0po56q+wlGm1AU6K186a1dYB69dW/1dyxb9DcvfiIz7SLuXqPVX8G3fxkqD2XVPo9MfUEsDBBQAAgAIAFZjZUw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FZjZUwa51dUdQAAAHQAAAAcAAAAdW5pdmVyc2FsL2xvY2FsX3NldHRpbmdzLnhtbLOxr8jNUShLLSrOzM+zVTLUM1BSSM1Lzk/JzEu3VQoNcdO1UFIoLknMS0nMyc9LtVXKy1dSsLfjssnJT07MCU4tKQEqLFYoyEmsTC0KSc0FMkpS/RJzgSqf7ZnyfMmuZ9Pan6/Yr6Cr8GT/umdTdirp23EBAF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WY2VMKDVY63UCAABzBwAAKQAAAHVuaXZlcnNhbC9za2luX2N1c3RvbWl6YXRpb25fc2V0dGluZ3MueG1snZVtb9sgEIC/71eg/IDGvPhNSiNhg6dIU1etnfaZ2DSz6kAEpGsnfvxwszRx5rbpfJ/M3XPHHccxs/etKrfW6XX7W7hWqxvpXKtWdv4JgFmtO22ujbTSPS8Ml4ASa3k5+a5c6zrZTIB1QjXCNJeTO9FZOdkhewi0QbHcOqfVRa2Vk8pdKG3WopuAB9FtgytcogLGk+n7oH6Q5gPYnajlabCqogiV71KDSFVVvsbUer0R6umLXumLpajvV0ZvVXNE9t8o+fNpI03XqvsXY1r1MmrctdYtnFyPbo4zSs6gNuH4rDzsjbBe3gY7sZTdMN752GnAN4pxQj60tnVHZJHlZQZHyY1YyQ9WPhxYiPE/jJOP7izrTjxJMxYCpxjjYhzSm+1mdFtxL+OM0au+ymMYgr28jXVaNOHen9NML0yfXB/uCMroK9djULBh58ymR0Plee5MTwfPztGPVjX610Ld6b/gfuCUvdbOI7A7CZClNGNZ+CMFQSAlHPEMMB6XQZdjluMy6BiC5Wx64mLn18g6DJlxr7PpQPsvsFBWGrdQjXyc46H1sWqYwWcTyh/s7Dwhvfh9VP9cKgIIjNOYe0RD1ySgjBlkkU/TPKUQ8IjEEfZFhjDCAMYxzBMPUxTj8FflSfBCeJ4AkhKCmEccBRpQWjBU+hTnENIQjYer5auqSKMIQAgxYT5OcFVEIFjj4IPirC8gZrjAiacFhRkGVVkVFfGc8aSMQYZ4EkWeFAWOokNxD9kdl+uwenY6+3K+43D0CEa1h24bNtes3hoTjG/lOnS5k2AprFyEPr7+xm/41S29XXy92jVwMO3fz72lDYsh81ff1T9QSwMEFAACAAgAV2NlTNRTZ9YFCwAAxyEAABcAAAB1bml2ZXJzYWwvdW5pdmVyc2FsLnBuZ+2WfVATZx7Hgy9tbaStxxUcRLDW6tXDF4yIISGpDoq2Fs7WtvIOAokKiLhCjCGJ0lq1oNGplgRCttVaPFsTMApGXqInJVVD9nqcrDHAquiuNC8rrmQJm5cLMzcD07mZu5n7N7Ozs8/nmefl9/ye73z3d/QvyUnBr4a/SqPRgjduSPyIRpv2CY02dd8rL/l7pjjhi/5PEPBR0lqa2hQx5Idp/DUfrqHRmmR0d+50P8/YvSEVoNFeuzn+BhlKzufTaG9lbExcs2Vflr2fJVuQfuX8r8TLTcO/e6idu3ZEHlr7Y+RwWXGyYCDm+786jPvy83mFH1jfvjAKlviXXmaL07u66wjQ5zbMJnxmpTe9kTh1fgqN1na55287sMsPVnS1OSf3ZkbXh37WNZvx9gX/9Igji7vksvVbgmi01W98Uh0TdWx80O55F2bnccI3+2N/8N6WmK6KlWf8h79+Y0dQQXVMg/D98eFZ93c8zP+f6QVSK/VRCOIdg/US6maU99kdt71EynLwq10x6LvjO+3b0XCoR5MwPkzvGUqRjiG+pJNWpTOuyz174kRDsFzqsWYj3uc1+gqqH5cIqt9lOT6NQQ31DYlv+uM9Vx+anM0M2YgmiZKDnqzU4kPsLrmPmhRKOwFJvURNFO7yRyCauSiqu+/uJX1hgWOXYjkhk7oHR9P8MwbY74wnaJn98u7FWv1eJ6n3eWJOtcVS9J3YqNgxvsSyXPQaYvqilsk70z2t5uiSkNxkOL/adX/SXvkD1DltSbc76/SM+eTsS5jCToyeRfR7wBnxcGt6Z2heR7nqD34xHagpT1stXgl6zmlJxfYVs9C9JoW5mTIhmKnGOpzCd+xUsLKSNSO9xrkMgLxjYnPs5PsMBOuBhmCVTkV6L7pb0LGSXOwyIpacsvp+mxTDALv9zwWOSMXq5+bVTd+h4ydcVuWhXCqT+0+/DpUlE72yCM/2Gw9/5E8xy5z0Smy/EwBXl3o8bKLkcXgcOqZBYJvIQ5b74li+SIFFRPTq9f0ceDmsgyCrrVnocbX4dm52TNxiOvHp3qtQ9E7+wdRtnYknEvxNzLAP1aW2ZYX1gvWpu8EsjANc1G7VI5mNGha8R+w9jSZVLSbmFs2sg8Qcn5VccaO448d+DkLEnjJ64UHNLJ5X6eES4l1GZnGdgjBdKVqtgJ6FD6vxwU8m6UdEZN2Tr3uSeKKnFKzPXAApK3+JzuHnsqueQp3fiBYIC9X0YavRmonAbBWsKqzTdSA6p5BNGUGtWFXHtHPxPJ66tMU+Rcxv6e7DG+WYGuvogPvL+6VZ1rExlhZP2lyAQMYMgwhmUlnZ2P5jDGAunIcDx9JDWh3wKgvaWq+HXOjxE1ansD14v9YjcUew4OWU0WkVKQAcq4gv5x+vJzJk9YPOa+XosEc0qsAmHYDxMDf0K5aWpvoZ+2xpBOlbsx1fP2o0PioPva1tbPdeNSxVI3WZ88DKm2LU9EXwcqIDCxfM4mi4MjIMNYEMrY+tB/vXH2JKWnCdGheq6ooJCYoDJqGnvwMvPW4Wx603xpAbVlKnz19qenDRKsfQYbcOL4XikDsdGv+9unrJPcELS7qVeZwWF9XmyIAj4jDQDOXwsvjcGlcfn2KrrLUKwjgMi0lGLQAZrd2Uwozv4nxN8VdZHDAHA+E2DsmAPh63jWf/SKY3kLxHt6Ij+JKLPz+K3knGls+i8tUGsBnhh92EW19LZtCJzBM4ANg4LZg5pxG8u75GkXoEx1ZJk4uuqkqaS/4on+6J5fSF2QnSKmis8rkoZZ6p3aL2S9BuZDoO5vCdIKwY1EDdOlQXPAsmTGW4Sw1fJgas3c3BCxvMZNPDPBODggpNTcR+GM9RF565xY5jGLK4WnOJCoQKIa0FJSwespYPMjHOgJjv8F/zkMdnnOQ9ZxXrHkVHauh/1ygzf4FsmdNSeKFtgC12cVvcHG6yRQ2kbYCMTdpvOUsuCCwc1SDGJkgX4OtgyPhvdciw+wvnGYk5L5dbPH1aaGQM9WRP7R5pg3VRgvoeUa2ZHO6dO4fqcwgQSTxmbDO0eDOLo1u9dXICufnPIgSXmGJz87mHxXYxWyt41AcxqCz8em0xoDb7XijqB2Aby5ABUpPFlAS0hzy+9tR923xgOZD5VMLjNbEM/WHteHd0BX9zxf1V9EGz89MKOVxrb1g3sstiANzrv3QRkRFqTRP9+YyphHvgUBM1AIkTynlOECo9+2s6ctdz1aoc6DF2yHqaACOnhepvAU1M4L6U5+u2z13M0vqGRkg3gXkqCF3G1B6HlAvtcI6hrTpkM7A/G2+HwdLJjgezNibTH2jkuq9zsvNCGxvEA7WpNk57c4vjxL15MTCDPkb1L4NzStPegwaFkqjsszfcwnbrNl4kVCmFRJ5hMJhOjUocTCR2ppHpNH1FVt7wB2gTJGDXOFzwZgZUsZSE8lUIUXxPV6KP0mqDhsb6bFx8cCzVVrTvGkeQ4CuqM8B24EORWET6JeHb5byCeUwcEu4j25GREYApPq5FPGMSdJKlKhSHnkcvRtIipLhxm9DEJXorfRfNg6pOefAb2vPgoWemEbIoQ+rOi4KwRriFbk/AjGwVRg7bWul+RZhaLBgkZMN7PJlR2uJskapODwEkAIaOAB5ibqa07wkH6LMxpFn8vE4lMIB1OL6sFrbBsRYsbdWBDO7X/jYTt4cvczD85nTYk+WUWzNa8JFubJWMvB/3je0KRMBQWVZhdgmXaO91bUJbQVhuIMIBRwJchOSR8Q68MBLc1g/Fpxxd7P+xf8BaouQwtM+U058al+boBbzc+KrfUn9y6PgO+l2SF9bFaF3ttfmVvUGCX+GDqd9DzamJUKUwzCxyl/mEbAgfTH2MY7GYCrC7eGrwSUUo5a5YCKiOcfz+52CWm/QyUsd0jvWJeSATFjszCC9aRqbxLCNlmKjOTrjdTEM3IqCmVbt+cor7NMPxflXj4Wuc+x1AAg/iAp6ZfBQYKNYiL532p0+riWWArrbDfncyWAUMKQjfF+OWFLywGdFgfNVEIQDWH4uCpzt6FNPt0fGaKmd96gnTfHJvXzqD/iTBe43mncUPpRDCLObxvuMKtiqbxT8b+RWvpxC1cxbeNo50rD0ih9Cz345ouyesDDJFqwqvy1uXOA3vOiMYxD6VfmDGcL5a8I6y2beBKFx/2lWBUQqIGJrLSuGduSfhE/Giz26TiSeZ2LQrPc3gDpQhDJ8ufTFJT2bFiUtBgy/Ovk6aW8Odr9VYN2WMftUawnurFWMV+07y5ndqypK6lALO51DFMoQVct1pkHb8JlLObuL+QDBM7nRQWtVQzCUmapb9K7RHVEdiBIuUzbiMtElgxdUVJwvwPYp1L6IT+Ygn2wUOFDRpiASuZFs1c5JTL2LcyH/71shrh4IXtNrjxx1g+ZqCR7eGHKetRueMhSG56L3gGNLs4et7yvM2gRO5TuE5EnWHZR/PM2fHs6hsGRJ1UPHKJe7aPVxnu7k1DR0t7HQppHs75VFlEwaQUN/i2OBS+WcIzmzardi6Qh/2+OJWoretbFFVzA+TwmpgBOVNuf3SsRnzsofvvI/Uyhy7hFd8hjfzJKcm8riFh0eXHj4So2FN6Lo6Bl35f5LFN+dRz5Tbs/N4Tn3Iv/tC/luxfPD8tmrX9vHsHPjcX3Kjl6/+vhD/T+U57Y0j/uVptIMBCEAAAhCAAAQgAAEIQAACEIAABCAAAQhAAAIQgN+BTEw5fbSeo/MrN75ScG68Z+O65ET12pzKfwFQSwMEFAACAAgAV2NlTL3mp+JNAAAAawAAABsAAAB1bml2ZXJzYWwvdW5pdmVyc2FsLnBuZy54bWyzsa/IzVEoSy0qzszPs1Uy1DNQsrfj5bIpKEoty0wtV6gAihnpGUCAkkKlrZIZErc8M6UkA6jCwMIUIZiRmpmeUWKrZGFoAhfUB5oJAFBLAQIAABQAAgAIAFZjZUwVDq0oZAQAAAcRAAAdAAAAAAAAAAEAAAAAAAAAAAB1bml2ZXJzYWwvY29tbW9uX21lc3NhZ2VzLmxuZ1BLAQIAABQAAgAIAFZjZUzeWyJchgMAAGANAAAnAAAAAAAAAAEAAAAAAJ8EAAB1bml2ZXJzYWwvZmxhc2hfcHVibGlzaGluZ19zZXR0aW5ncy54bWxQSwECAAAUAAIACABWY2VMUkfTRa4CAABaCgAAIQAAAAAAAAABAAAAAABqCAAAdW5pdmVyc2FsL2ZsYXNoX3NraW5fc2V0dGluZ3MueG1sUEsBAgAAFAACAAgAVmNlTCL+5RZZAwAAcQwAACYAAAAAAAAAAQAAAAAAVwsAAHVuaXZlcnNhbC9odG1sX3B1Ymxpc2hpbmdfc2V0dGluZ3MueG1sUEsBAgAAFAACAAgAVmNlTOFYC0qCAQAABQYAAB8AAAAAAAAAAQAAAAAA9A4AAHVuaXZlcnNhbC9odG1sX3NraW5fc2V0dGluZ3MuanNQSwECAAAUAAIACABWY2VMPTwv0cEAAADlAQAAGgAAAAAAAAABAAAAAACzEAAAdW5pdmVyc2FsL2kxOG5fcHJlc2V0cy54bWxQSwECAAAUAAIACABWY2VMGudXVHUAAAB0AAAAHAAAAAAAAAABAAAAAACsEQAAdW5pdmVyc2FsL2xvY2FsX3NldHRpbmdzLnhtbFBLAQIAABQAAgAIAESUV0cjtE77+wIAALAIAAAUAAAAAAAAAAEAAAAAAFsSAAB1bml2ZXJzYWwvcGxheWVyLnhtbFBLAQIAABQAAgAIAFZjZUwoNVjrdQIAAHMHAAApAAAAAAAAAAEAAAAAAIgVAAB1bml2ZXJzYWwvc2tpbl9jdXN0b21pemF0aW9uX3NldHRpbmdzLnhtbFBLAQIAABQAAgAIAFdjZUzUU2fWBQsAAMchAAAXAAAAAAAAAAAAAAAAAEQYAAB1bml2ZXJzYWwvdW5pdmVyc2FsLnBuZ1BLAQIAABQAAgAIAFdjZUy95qfiTQAAAGsAAAAbAAAAAAAAAAEAAAAAAH4jAAB1bml2ZXJzYWwvdW5pdmVyc2FsLnBuZy54bWxQSwUGAAAAAAsACwBJAwAABCQAAAAA"/>
  <p:tag name="ISPRING_ULTRA_SCORM_COURSE_ID" val="BD8EC83E-7400-4CFA-9893-C45746EDB91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RESENTATION_TITLE" val="2018中国风演3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6689</Words>
  <Application>WPS 演示</Application>
  <PresentationFormat>全屏显示(16:9)</PresentationFormat>
  <Paragraphs>454</Paragraphs>
  <Slides>28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等线</vt:lpstr>
      <vt:lpstr>黑体</vt:lpstr>
      <vt:lpstr>方正宋黑简体</vt:lpstr>
      <vt:lpstr>华文宋体</vt:lpstr>
      <vt:lpstr>华文中宋</vt:lpstr>
      <vt:lpstr>Arial Unicode MS</vt:lpstr>
      <vt:lpstr>Lato</vt:lpstr>
      <vt:lpstr>Segoe Print</vt:lpstr>
      <vt:lpstr>方正大标宋简体</vt:lpstr>
      <vt:lpstr>方正行楷_GBK</vt:lpstr>
      <vt:lpstr>华文楷体</vt:lpstr>
      <vt:lpstr>微软雅黑</vt:lpstr>
      <vt:lpstr>等线 Light</vt:lpstr>
      <vt:lpstr>Calibri Light</vt:lpstr>
      <vt:lpstr>MS PMincho</vt:lpstr>
      <vt:lpstr>ＤＦ中太楷書体</vt:lpstr>
      <vt:lpstr>Yu Gothic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文艺范</dc:title>
  <dc:creator>变色龙PPT</dc:creator>
  <cp:keywords>51PPT模板网</cp:keywords>
  <cp:lastModifiedBy>叶中菩提</cp:lastModifiedBy>
  <cp:revision>41</cp:revision>
  <dcterms:created xsi:type="dcterms:W3CDTF">2018-03-01T04:33:00Z</dcterms:created>
  <dcterms:modified xsi:type="dcterms:W3CDTF">2019-08-07T18:04:02Z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